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microsoft.com/office/2018/10/relationships/authors" Target="authors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589" y="3964076"/>
            <a:ext cx="5715000" cy="2234642"/>
          </a:xfrm>
        </p:spPr>
        <p:txBody>
          <a:bodyPr/>
          <a:lstStyle/>
          <a:p>
            <a:r>
              <a:rPr lang="en-US" dirty="0"/>
              <a:t>ASADUL ISLAM</a:t>
            </a:r>
          </a:p>
          <a:p>
            <a:r>
              <a:rPr lang="en-US" dirty="0"/>
              <a:t>Department of Economics </a:t>
            </a:r>
          </a:p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asadul</a:t>
            </a:r>
            <a:r>
              <a:rPr lang="en-US" dirty="0"/>
              <a:t> ISLAM </a:t>
            </a:r>
            <a:br>
              <a:rPr lang="en-US" dirty="0"/>
            </a:br>
            <a:r>
              <a:rPr lang="en-US" dirty="0"/>
              <a:t>ECONOMICS(BU)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409" r="15409"/>
          <a:stretch/>
        </p:blipFill>
        <p:spPr>
          <a:xfrm>
            <a:off x="443345" y="249237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{C664A69F-AB1C-4AB4-989E-AD2AB25190DF}tf78438558_win32</Template>
  <TotalTime>0</TotalTime>
  <Words>422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Basic  presentation</vt:lpstr>
      <vt:lpstr>agenda</vt:lpstr>
      <vt:lpstr>The power of communication   asadul ISLAM  ECONOMICS(BU)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Palash Mazumder</dc:creator>
  <cp:lastModifiedBy>asadulbu10@gmail.com</cp:lastModifiedBy>
  <cp:revision>3</cp:revision>
  <dcterms:created xsi:type="dcterms:W3CDTF">2024-06-04T11:20:31Z</dcterms:created>
  <dcterms:modified xsi:type="dcterms:W3CDTF">2024-10-22T09:25:11Z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