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2" r:id="rId24"/>
    <p:sldId id="281" r:id="rId25"/>
    <p:sldId id="284" r:id="rId26"/>
    <p:sldId id="285" r:id="rId27"/>
    <p:sldId id="286" r:id="rId28"/>
    <p:sldId id="287" r:id="rId29"/>
    <p:sldId id="288" r:id="rId30"/>
    <p:sldId id="25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2D5"/>
    <a:srgbClr val="0ED9D9"/>
    <a:srgbClr val="583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99093-A784-4640-AE78-90ADD55A4077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ECD921-8A12-4F53-A919-67EDD0733824}">
      <dgm:prSet phldrT="[Text]"/>
      <dgm:spPr/>
      <dgm:t>
        <a:bodyPr/>
        <a:lstStyle/>
        <a:p>
          <a:endParaRPr lang="en-US" dirty="0"/>
        </a:p>
        <a:p>
          <a:endParaRPr lang="en-US" dirty="0"/>
        </a:p>
      </dgm:t>
    </dgm:pt>
    <dgm:pt modelId="{E225E3A9-2FF4-49AD-B6FF-7BCC48EE27CB}" type="sibTrans" cxnId="{27A62CA1-4352-4A58-AE5A-19196BAD6032}">
      <dgm:prSet/>
      <dgm:spPr/>
      <dgm:t>
        <a:bodyPr/>
        <a:lstStyle/>
        <a:p>
          <a:endParaRPr lang="en-US"/>
        </a:p>
      </dgm:t>
    </dgm:pt>
    <dgm:pt modelId="{A7D3FCF6-AEB4-4223-A78E-0F8E53246CD0}" type="parTrans" cxnId="{27A62CA1-4352-4A58-AE5A-19196BAD6032}">
      <dgm:prSet/>
      <dgm:spPr/>
      <dgm:t>
        <a:bodyPr/>
        <a:lstStyle/>
        <a:p>
          <a:endParaRPr lang="en-US"/>
        </a:p>
      </dgm:t>
    </dgm:pt>
    <dgm:pt modelId="{44A93B65-858C-485B-AA87-84B82DE3747E}" type="pres">
      <dgm:prSet presAssocID="{34599093-A784-4640-AE78-90ADD55A4077}" presName="Name0" presStyleCnt="0">
        <dgm:presLayoutVars>
          <dgm:chMax val="7"/>
          <dgm:chPref val="5"/>
        </dgm:presLayoutVars>
      </dgm:prSet>
      <dgm:spPr/>
    </dgm:pt>
    <dgm:pt modelId="{167B257F-CB65-46D0-A41F-098DD486A00C}" type="pres">
      <dgm:prSet presAssocID="{34599093-A784-4640-AE78-90ADD55A4077}" presName="arrowNode" presStyleLbl="node1" presStyleIdx="0" presStyleCnt="1" custAng="20689702" custLinFactNeighborX="4382" custLinFactNeighborY="-1235"/>
      <dgm:spPr>
        <a:solidFill>
          <a:srgbClr val="0ED9D9"/>
        </a:solidFill>
      </dgm:spPr>
    </dgm:pt>
    <dgm:pt modelId="{5CDE8F91-9BCB-4907-BE5F-177D08DE2BB1}" type="pres">
      <dgm:prSet presAssocID="{FAECD921-8A12-4F53-A919-67EDD0733824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A4CA452E-C3F1-4C9C-9073-B03937808C0D}" type="presOf" srcId="{34599093-A784-4640-AE78-90ADD55A4077}" destId="{44A93B65-858C-485B-AA87-84B82DE3747E}" srcOrd="0" destOrd="0" presId="urn:microsoft.com/office/officeart/2009/3/layout/DescendingProcess"/>
    <dgm:cxn modelId="{27A62CA1-4352-4A58-AE5A-19196BAD6032}" srcId="{34599093-A784-4640-AE78-90ADD55A4077}" destId="{FAECD921-8A12-4F53-A919-67EDD0733824}" srcOrd="0" destOrd="0" parTransId="{A7D3FCF6-AEB4-4223-A78E-0F8E53246CD0}" sibTransId="{E225E3A9-2FF4-49AD-B6FF-7BCC48EE27CB}"/>
    <dgm:cxn modelId="{FF50E7C6-9FE6-4B93-BE05-EE093C9B4961}" type="presOf" srcId="{FAECD921-8A12-4F53-A919-67EDD0733824}" destId="{5CDE8F91-9BCB-4907-BE5F-177D08DE2BB1}" srcOrd="0" destOrd="0" presId="urn:microsoft.com/office/officeart/2009/3/layout/DescendingProcess"/>
    <dgm:cxn modelId="{D8015177-44C3-4793-9D0C-36DD31FA5BA2}" type="presParOf" srcId="{44A93B65-858C-485B-AA87-84B82DE3747E}" destId="{167B257F-CB65-46D0-A41F-098DD486A00C}" srcOrd="0" destOrd="0" presId="urn:microsoft.com/office/officeart/2009/3/layout/DescendingProcess"/>
    <dgm:cxn modelId="{D5B0DC46-C0B4-4002-AC85-83DE4D1DA711}" type="presParOf" srcId="{44A93B65-858C-485B-AA87-84B82DE3747E}" destId="{5CDE8F91-9BCB-4907-BE5F-177D08DE2BB1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AD716A-27F9-4C40-8A5D-2E36976C3A20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00E088-0135-4FAF-9E3E-775DF787C9C8}">
      <dgm:prSet phldrT="[Text]"/>
      <dgm:spPr/>
      <dgm:t>
        <a:bodyPr/>
        <a:lstStyle/>
        <a:p>
          <a:r>
            <a:rPr lang="en-US" dirty="0"/>
            <a:t>Educational Purpose</a:t>
          </a:r>
        </a:p>
      </dgm:t>
    </dgm:pt>
    <dgm:pt modelId="{2CF1A11D-2DF7-4F36-81EC-C51A5CFFF188}" type="parTrans" cxnId="{82CCE4AA-B7A1-477E-9CF0-DDA7F4FA80C5}">
      <dgm:prSet/>
      <dgm:spPr/>
      <dgm:t>
        <a:bodyPr/>
        <a:lstStyle/>
        <a:p>
          <a:endParaRPr lang="en-US"/>
        </a:p>
      </dgm:t>
    </dgm:pt>
    <dgm:pt modelId="{19FB748C-ECAD-44EC-8376-3CAE414765A8}" type="sibTrans" cxnId="{82CCE4AA-B7A1-477E-9CF0-DDA7F4FA80C5}">
      <dgm:prSet/>
      <dgm:spPr/>
      <dgm:t>
        <a:bodyPr/>
        <a:lstStyle/>
        <a:p>
          <a:endParaRPr lang="en-US"/>
        </a:p>
      </dgm:t>
    </dgm:pt>
    <dgm:pt modelId="{BF765B41-B115-430E-8CD6-5A9ECB36E964}">
      <dgm:prSet phldrT="[Text]"/>
      <dgm:spPr/>
      <dgm:t>
        <a:bodyPr/>
        <a:lstStyle/>
        <a:p>
          <a:r>
            <a:rPr lang="en-US" dirty="0"/>
            <a:t>100k+ Resources</a:t>
          </a:r>
        </a:p>
      </dgm:t>
    </dgm:pt>
    <dgm:pt modelId="{CE5A720A-FD84-4829-B251-8D17CE838B34}" type="parTrans" cxnId="{8CE64E24-A28B-42CA-98CA-2A7CD55315B4}">
      <dgm:prSet/>
      <dgm:spPr/>
      <dgm:t>
        <a:bodyPr/>
        <a:lstStyle/>
        <a:p>
          <a:endParaRPr lang="en-US"/>
        </a:p>
      </dgm:t>
    </dgm:pt>
    <dgm:pt modelId="{583CC4F6-CD7F-4465-8DB9-E88A7473D43A}" type="sibTrans" cxnId="{8CE64E24-A28B-42CA-98CA-2A7CD55315B4}">
      <dgm:prSet/>
      <dgm:spPr/>
      <dgm:t>
        <a:bodyPr/>
        <a:lstStyle/>
        <a:p>
          <a:endParaRPr lang="en-US"/>
        </a:p>
      </dgm:t>
    </dgm:pt>
    <dgm:pt modelId="{97733E2C-8325-4A9D-B2BB-F6579A13EEF3}">
      <dgm:prSet phldrT="[Text]"/>
      <dgm:spPr/>
      <dgm:t>
        <a:bodyPr/>
        <a:lstStyle/>
        <a:p>
          <a:r>
            <a:rPr lang="en-US" dirty="0"/>
            <a:t>AD FREE</a:t>
          </a:r>
        </a:p>
      </dgm:t>
    </dgm:pt>
    <dgm:pt modelId="{DC947932-3048-404A-B9EF-658A50027B10}" type="parTrans" cxnId="{99BA0FBF-B006-4A8B-AB5B-A7F9358224B1}">
      <dgm:prSet/>
      <dgm:spPr/>
      <dgm:t>
        <a:bodyPr/>
        <a:lstStyle/>
        <a:p>
          <a:endParaRPr lang="en-US"/>
        </a:p>
      </dgm:t>
    </dgm:pt>
    <dgm:pt modelId="{499603A4-4F87-416D-A7A4-2FCCBD00D4BE}" type="sibTrans" cxnId="{99BA0FBF-B006-4A8B-AB5B-A7F9358224B1}">
      <dgm:prSet/>
      <dgm:spPr/>
      <dgm:t>
        <a:bodyPr/>
        <a:lstStyle/>
        <a:p>
          <a:endParaRPr lang="en-US"/>
        </a:p>
      </dgm:t>
    </dgm:pt>
    <dgm:pt modelId="{A7A2C8D6-15F5-433B-AE2A-8FB137E83E0F}" type="pres">
      <dgm:prSet presAssocID="{6BAD716A-27F9-4C40-8A5D-2E36976C3A2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3396B27-A841-4627-B7AE-D04BB8710231}" type="pres">
      <dgm:prSet presAssocID="{97733E2C-8325-4A9D-B2BB-F6579A13EEF3}" presName="Accent3" presStyleCnt="0"/>
      <dgm:spPr/>
    </dgm:pt>
    <dgm:pt modelId="{33CB1385-C20B-4A83-A022-0F9B1E7F67B2}" type="pres">
      <dgm:prSet presAssocID="{97733E2C-8325-4A9D-B2BB-F6579A13EEF3}" presName="Accent" presStyleLbl="node1" presStyleIdx="0" presStyleCnt="3"/>
      <dgm:spPr/>
    </dgm:pt>
    <dgm:pt modelId="{4502656E-259A-49F8-B7BF-6F962A9FB4A2}" type="pres">
      <dgm:prSet presAssocID="{97733E2C-8325-4A9D-B2BB-F6579A13EEF3}" presName="ParentBackground3" presStyleCnt="0"/>
      <dgm:spPr/>
    </dgm:pt>
    <dgm:pt modelId="{8B6C487A-BF9C-41FC-ACE3-A2B0C5AD6912}" type="pres">
      <dgm:prSet presAssocID="{97733E2C-8325-4A9D-B2BB-F6579A13EEF3}" presName="ParentBackground" presStyleLbl="fgAcc1" presStyleIdx="0" presStyleCnt="3"/>
      <dgm:spPr/>
    </dgm:pt>
    <dgm:pt modelId="{C2AF5098-1081-4053-B93F-B5DBDA91C5EB}" type="pres">
      <dgm:prSet presAssocID="{97733E2C-8325-4A9D-B2BB-F6579A13EEF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2847A1E-95E3-4086-AE04-5989D03B7E95}" type="pres">
      <dgm:prSet presAssocID="{BF765B41-B115-430E-8CD6-5A9ECB36E964}" presName="Accent2" presStyleCnt="0"/>
      <dgm:spPr/>
    </dgm:pt>
    <dgm:pt modelId="{ABE27FB2-5B22-42E2-99CA-1192D9D15CAC}" type="pres">
      <dgm:prSet presAssocID="{BF765B41-B115-430E-8CD6-5A9ECB36E964}" presName="Accent" presStyleLbl="node1" presStyleIdx="1" presStyleCnt="3"/>
      <dgm:spPr/>
    </dgm:pt>
    <dgm:pt modelId="{F7BF9C57-318E-4ABA-B4B2-9E0A7CF71317}" type="pres">
      <dgm:prSet presAssocID="{BF765B41-B115-430E-8CD6-5A9ECB36E964}" presName="ParentBackground2" presStyleCnt="0"/>
      <dgm:spPr/>
    </dgm:pt>
    <dgm:pt modelId="{23B4799E-0B3A-4E32-B81A-C16BC6BDB456}" type="pres">
      <dgm:prSet presAssocID="{BF765B41-B115-430E-8CD6-5A9ECB36E964}" presName="ParentBackground" presStyleLbl="fgAcc1" presStyleIdx="1" presStyleCnt="3"/>
      <dgm:spPr/>
    </dgm:pt>
    <dgm:pt modelId="{50BA7FC1-70BF-41E7-8E07-D6FA2A43638C}" type="pres">
      <dgm:prSet presAssocID="{BF765B41-B115-430E-8CD6-5A9ECB36E96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C1EF850-4343-4FBE-AAAA-A0104B563769}" type="pres">
      <dgm:prSet presAssocID="{9B00E088-0135-4FAF-9E3E-775DF787C9C8}" presName="Accent1" presStyleCnt="0"/>
      <dgm:spPr/>
    </dgm:pt>
    <dgm:pt modelId="{808789B3-0007-4D7C-8AA8-AA564E3A92A3}" type="pres">
      <dgm:prSet presAssocID="{9B00E088-0135-4FAF-9E3E-775DF787C9C8}" presName="Accent" presStyleLbl="node1" presStyleIdx="2" presStyleCnt="3"/>
      <dgm:spPr/>
    </dgm:pt>
    <dgm:pt modelId="{90FE48F5-FF03-41AA-9E60-8F788FFBDC00}" type="pres">
      <dgm:prSet presAssocID="{9B00E088-0135-4FAF-9E3E-775DF787C9C8}" presName="ParentBackground1" presStyleCnt="0"/>
      <dgm:spPr/>
    </dgm:pt>
    <dgm:pt modelId="{15FF05BB-05AF-410B-9781-FE3448959D19}" type="pres">
      <dgm:prSet presAssocID="{9B00E088-0135-4FAF-9E3E-775DF787C9C8}" presName="ParentBackground" presStyleLbl="fgAcc1" presStyleIdx="2" presStyleCnt="3"/>
      <dgm:spPr/>
    </dgm:pt>
    <dgm:pt modelId="{45B39539-09DD-47BC-982D-A87CF97DBC1C}" type="pres">
      <dgm:prSet presAssocID="{9B00E088-0135-4FAF-9E3E-775DF787C9C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CE64E24-A28B-42CA-98CA-2A7CD55315B4}" srcId="{6BAD716A-27F9-4C40-8A5D-2E36976C3A20}" destId="{BF765B41-B115-430E-8CD6-5A9ECB36E964}" srcOrd="1" destOrd="0" parTransId="{CE5A720A-FD84-4829-B251-8D17CE838B34}" sibTransId="{583CC4F6-CD7F-4465-8DB9-E88A7473D43A}"/>
    <dgm:cxn modelId="{1BEAEE26-B7D6-4CE0-8D0D-F4C10F02D1EA}" type="presOf" srcId="{BF765B41-B115-430E-8CD6-5A9ECB36E964}" destId="{23B4799E-0B3A-4E32-B81A-C16BC6BDB456}" srcOrd="0" destOrd="0" presId="urn:microsoft.com/office/officeart/2011/layout/CircleProcess"/>
    <dgm:cxn modelId="{05A0AD5D-EF24-4E1F-8D85-C24054B38B88}" type="presOf" srcId="{97733E2C-8325-4A9D-B2BB-F6579A13EEF3}" destId="{8B6C487A-BF9C-41FC-ACE3-A2B0C5AD6912}" srcOrd="0" destOrd="0" presId="urn:microsoft.com/office/officeart/2011/layout/CircleProcess"/>
    <dgm:cxn modelId="{8D869B6E-438D-4AE7-9D8B-D11DBA051B6A}" type="presOf" srcId="{9B00E088-0135-4FAF-9E3E-775DF787C9C8}" destId="{15FF05BB-05AF-410B-9781-FE3448959D19}" srcOrd="0" destOrd="0" presId="urn:microsoft.com/office/officeart/2011/layout/CircleProcess"/>
    <dgm:cxn modelId="{82CCE4AA-B7A1-477E-9CF0-DDA7F4FA80C5}" srcId="{6BAD716A-27F9-4C40-8A5D-2E36976C3A20}" destId="{9B00E088-0135-4FAF-9E3E-775DF787C9C8}" srcOrd="0" destOrd="0" parTransId="{2CF1A11D-2DF7-4F36-81EC-C51A5CFFF188}" sibTransId="{19FB748C-ECAD-44EC-8376-3CAE414765A8}"/>
    <dgm:cxn modelId="{2A92C7B5-8F33-4B2D-8BC9-2330E9E26B72}" type="presOf" srcId="{97733E2C-8325-4A9D-B2BB-F6579A13EEF3}" destId="{C2AF5098-1081-4053-B93F-B5DBDA91C5EB}" srcOrd="1" destOrd="0" presId="urn:microsoft.com/office/officeart/2011/layout/CircleProcess"/>
    <dgm:cxn modelId="{99BA0FBF-B006-4A8B-AB5B-A7F9358224B1}" srcId="{6BAD716A-27F9-4C40-8A5D-2E36976C3A20}" destId="{97733E2C-8325-4A9D-B2BB-F6579A13EEF3}" srcOrd="2" destOrd="0" parTransId="{DC947932-3048-404A-B9EF-658A50027B10}" sibTransId="{499603A4-4F87-416D-A7A4-2FCCBD00D4BE}"/>
    <dgm:cxn modelId="{265822C1-63E6-4BA1-B50B-00E8C71C1289}" type="presOf" srcId="{BF765B41-B115-430E-8CD6-5A9ECB36E964}" destId="{50BA7FC1-70BF-41E7-8E07-D6FA2A43638C}" srcOrd="1" destOrd="0" presId="urn:microsoft.com/office/officeart/2011/layout/CircleProcess"/>
    <dgm:cxn modelId="{00F191CA-CE35-4C20-9C1E-31C5CCF7BC85}" type="presOf" srcId="{6BAD716A-27F9-4C40-8A5D-2E36976C3A20}" destId="{A7A2C8D6-15F5-433B-AE2A-8FB137E83E0F}" srcOrd="0" destOrd="0" presId="urn:microsoft.com/office/officeart/2011/layout/CircleProcess"/>
    <dgm:cxn modelId="{86153CEE-8ECD-4A59-8206-0B8F3B06550E}" type="presOf" srcId="{9B00E088-0135-4FAF-9E3E-775DF787C9C8}" destId="{45B39539-09DD-47BC-982D-A87CF97DBC1C}" srcOrd="1" destOrd="0" presId="urn:microsoft.com/office/officeart/2011/layout/CircleProcess"/>
    <dgm:cxn modelId="{CEFA54E6-6785-4F02-9605-041D9EAA4539}" type="presParOf" srcId="{A7A2C8D6-15F5-433B-AE2A-8FB137E83E0F}" destId="{43396B27-A841-4627-B7AE-D04BB8710231}" srcOrd="0" destOrd="0" presId="urn:microsoft.com/office/officeart/2011/layout/CircleProcess"/>
    <dgm:cxn modelId="{BA0C9C00-12B1-4B46-BEFA-FBF39F370827}" type="presParOf" srcId="{43396B27-A841-4627-B7AE-D04BB8710231}" destId="{33CB1385-C20B-4A83-A022-0F9B1E7F67B2}" srcOrd="0" destOrd="0" presId="urn:microsoft.com/office/officeart/2011/layout/CircleProcess"/>
    <dgm:cxn modelId="{5AA592FC-4C68-4416-816B-06607B46F3BF}" type="presParOf" srcId="{A7A2C8D6-15F5-433B-AE2A-8FB137E83E0F}" destId="{4502656E-259A-49F8-B7BF-6F962A9FB4A2}" srcOrd="1" destOrd="0" presId="urn:microsoft.com/office/officeart/2011/layout/CircleProcess"/>
    <dgm:cxn modelId="{7D8BD611-EAA1-452A-AB2F-C9B7BCDDC628}" type="presParOf" srcId="{4502656E-259A-49F8-B7BF-6F962A9FB4A2}" destId="{8B6C487A-BF9C-41FC-ACE3-A2B0C5AD6912}" srcOrd="0" destOrd="0" presId="urn:microsoft.com/office/officeart/2011/layout/CircleProcess"/>
    <dgm:cxn modelId="{A61FE0C9-7AD5-4774-9F77-F14CFB5DAB08}" type="presParOf" srcId="{A7A2C8D6-15F5-433B-AE2A-8FB137E83E0F}" destId="{C2AF5098-1081-4053-B93F-B5DBDA91C5EB}" srcOrd="2" destOrd="0" presId="urn:microsoft.com/office/officeart/2011/layout/CircleProcess"/>
    <dgm:cxn modelId="{99BEE387-98D8-402E-8568-E4E2B89F8B94}" type="presParOf" srcId="{A7A2C8D6-15F5-433B-AE2A-8FB137E83E0F}" destId="{02847A1E-95E3-4086-AE04-5989D03B7E95}" srcOrd="3" destOrd="0" presId="urn:microsoft.com/office/officeart/2011/layout/CircleProcess"/>
    <dgm:cxn modelId="{BE2B5F87-6B1A-40CC-9070-4E1CC5A4FE95}" type="presParOf" srcId="{02847A1E-95E3-4086-AE04-5989D03B7E95}" destId="{ABE27FB2-5B22-42E2-99CA-1192D9D15CAC}" srcOrd="0" destOrd="0" presId="urn:microsoft.com/office/officeart/2011/layout/CircleProcess"/>
    <dgm:cxn modelId="{5EDC84C9-1EBE-4F73-9422-81E452B5A6C1}" type="presParOf" srcId="{A7A2C8D6-15F5-433B-AE2A-8FB137E83E0F}" destId="{F7BF9C57-318E-4ABA-B4B2-9E0A7CF71317}" srcOrd="4" destOrd="0" presId="urn:microsoft.com/office/officeart/2011/layout/CircleProcess"/>
    <dgm:cxn modelId="{7E69C8F6-110C-499C-87CD-7579AB667DA0}" type="presParOf" srcId="{F7BF9C57-318E-4ABA-B4B2-9E0A7CF71317}" destId="{23B4799E-0B3A-4E32-B81A-C16BC6BDB456}" srcOrd="0" destOrd="0" presId="urn:microsoft.com/office/officeart/2011/layout/CircleProcess"/>
    <dgm:cxn modelId="{07A89925-53C4-4AFF-8AC1-1D16D7C974A9}" type="presParOf" srcId="{A7A2C8D6-15F5-433B-AE2A-8FB137E83E0F}" destId="{50BA7FC1-70BF-41E7-8E07-D6FA2A43638C}" srcOrd="5" destOrd="0" presId="urn:microsoft.com/office/officeart/2011/layout/CircleProcess"/>
    <dgm:cxn modelId="{B9B848BE-D621-4B3A-9360-7A80C041AE7B}" type="presParOf" srcId="{A7A2C8D6-15F5-433B-AE2A-8FB137E83E0F}" destId="{4C1EF850-4343-4FBE-AAAA-A0104B563769}" srcOrd="6" destOrd="0" presId="urn:microsoft.com/office/officeart/2011/layout/CircleProcess"/>
    <dgm:cxn modelId="{45A04D7C-5515-4E96-A959-D7EA8CA92730}" type="presParOf" srcId="{4C1EF850-4343-4FBE-AAAA-A0104B563769}" destId="{808789B3-0007-4D7C-8AA8-AA564E3A92A3}" srcOrd="0" destOrd="0" presId="urn:microsoft.com/office/officeart/2011/layout/CircleProcess"/>
    <dgm:cxn modelId="{D325B902-FE03-4CBD-93CB-13083AB14783}" type="presParOf" srcId="{A7A2C8D6-15F5-433B-AE2A-8FB137E83E0F}" destId="{90FE48F5-FF03-41AA-9E60-8F788FFBDC00}" srcOrd="7" destOrd="0" presId="urn:microsoft.com/office/officeart/2011/layout/CircleProcess"/>
    <dgm:cxn modelId="{2796EE98-854B-4236-8154-2E9D66CCB80D}" type="presParOf" srcId="{90FE48F5-FF03-41AA-9E60-8F788FFBDC00}" destId="{15FF05BB-05AF-410B-9781-FE3448959D19}" srcOrd="0" destOrd="0" presId="urn:microsoft.com/office/officeart/2011/layout/CircleProcess"/>
    <dgm:cxn modelId="{F0846B80-49D4-4FE6-A835-D2ADAADA22B2}" type="presParOf" srcId="{A7A2C8D6-15F5-433B-AE2A-8FB137E83E0F}" destId="{45B39539-09DD-47BC-982D-A87CF97DBC1C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B257F-CB65-46D0-A41F-098DD486A00C}">
      <dsp:nvSpPr>
        <dsp:cNvPr id="0" name=""/>
        <dsp:cNvSpPr/>
      </dsp:nvSpPr>
      <dsp:spPr>
        <a:xfrm rot="3486076">
          <a:off x="1592944" y="687525"/>
          <a:ext cx="3179951" cy="2217620"/>
        </a:xfrm>
        <a:prstGeom prst="swooshArrow">
          <a:avLst>
            <a:gd name="adj1" fmla="val 16310"/>
            <a:gd name="adj2" fmla="val 31370"/>
          </a:avLst>
        </a:prstGeom>
        <a:solidFill>
          <a:srgbClr val="0E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E8F91-9BCB-4907-BE5F-177D08DE2BB1}">
      <dsp:nvSpPr>
        <dsp:cNvPr id="0" name=""/>
        <dsp:cNvSpPr/>
      </dsp:nvSpPr>
      <dsp:spPr>
        <a:xfrm>
          <a:off x="1246600" y="0"/>
          <a:ext cx="1499248" cy="589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46600" y="0"/>
        <a:ext cx="1499248" cy="589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B1385-C20B-4A83-A022-0F9B1E7F67B2}">
      <dsp:nvSpPr>
        <dsp:cNvPr id="0" name=""/>
        <dsp:cNvSpPr/>
      </dsp:nvSpPr>
      <dsp:spPr>
        <a:xfrm>
          <a:off x="5625185" y="1482419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487A-BF9C-41FC-ACE3-A2B0C5AD6912}">
      <dsp:nvSpPr>
        <dsp:cNvPr id="0" name=""/>
        <dsp:cNvSpPr/>
      </dsp:nvSpPr>
      <dsp:spPr>
        <a:xfrm>
          <a:off x="5706659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 FREE</a:t>
          </a:r>
        </a:p>
      </dsp:txBody>
      <dsp:txXfrm>
        <a:off x="6034153" y="1891534"/>
        <a:ext cx="1635870" cy="1636029"/>
      </dsp:txXfrm>
    </dsp:sp>
    <dsp:sp modelId="{ABE27FB2-5B22-42E2-99CA-1192D9D15CAC}">
      <dsp:nvSpPr>
        <dsp:cNvPr id="0" name=""/>
        <dsp:cNvSpPr/>
      </dsp:nvSpPr>
      <dsp:spPr>
        <a:xfrm rot="2700000">
          <a:off x="3092062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4799E-0B3A-4E32-B81A-C16BC6BDB456}">
      <dsp:nvSpPr>
        <dsp:cNvPr id="0" name=""/>
        <dsp:cNvSpPr/>
      </dsp:nvSpPr>
      <dsp:spPr>
        <a:xfrm>
          <a:off x="3170581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100k+ Resources</a:t>
          </a:r>
        </a:p>
      </dsp:txBody>
      <dsp:txXfrm>
        <a:off x="3498075" y="1891534"/>
        <a:ext cx="1635870" cy="1636029"/>
      </dsp:txXfrm>
    </dsp:sp>
    <dsp:sp modelId="{808789B3-0007-4D7C-8AA8-AA564E3A92A3}">
      <dsp:nvSpPr>
        <dsp:cNvPr id="0" name=""/>
        <dsp:cNvSpPr/>
      </dsp:nvSpPr>
      <dsp:spPr>
        <a:xfrm rot="2700000">
          <a:off x="555984" y="1485386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F05BB-05AF-410B-9781-FE3448959D19}">
      <dsp:nvSpPr>
        <dsp:cNvPr id="0" name=""/>
        <dsp:cNvSpPr/>
      </dsp:nvSpPr>
      <dsp:spPr>
        <a:xfrm>
          <a:off x="634503" y="1564242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Educational Purpose</a:t>
          </a:r>
        </a:p>
      </dsp:txBody>
      <dsp:txXfrm>
        <a:off x="961997" y="1891534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2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3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2D2F-5EC5-4504-A48D-C2520F76170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2E3B-EAED-4552-B763-18DFAA131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webp"/><Relationship Id="rId9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diagramDrawing" Target="../diagrams/drawin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B0F0"/>
            </a:gs>
            <a:gs pos="33000">
              <a:srgbClr val="116C91"/>
            </a:gs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  <a:gs pos="99000">
              <a:schemeClr val="bg1">
                <a:lumMod val="9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767-AA76-64A2-3ACC-0BF4AEF3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940" y="1087818"/>
            <a:ext cx="4008120" cy="4682363"/>
          </a:xfrm>
        </p:spPr>
        <p:txBody>
          <a:bodyPr>
            <a:noAutofit/>
          </a:bodyPr>
          <a:lstStyle/>
          <a:p>
            <a:pPr algn="ctr"/>
            <a:r>
              <a:rPr lang="en-US" sz="20000" dirty="0"/>
              <a:t>👏</a:t>
            </a:r>
          </a:p>
        </p:txBody>
      </p:sp>
    </p:spTree>
    <p:extLst>
      <p:ext uri="{BB962C8B-B14F-4D97-AF65-F5344CB8AC3E}">
        <p14:creationId xmlns:p14="http://schemas.microsoft.com/office/powerpoint/2010/main" val="314366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0C482-96CB-47A7-FB26-6AFA2F90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8D5C47-C124-AEE0-E256-D6FABBA19D48}"/>
              </a:ext>
            </a:extLst>
          </p:cNvPr>
          <p:cNvSpPr/>
          <p:nvPr/>
        </p:nvSpPr>
        <p:spPr>
          <a:xfrm>
            <a:off x="4528039" y="1639697"/>
            <a:ext cx="51949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OVERLOAD…!!</a:t>
            </a:r>
          </a:p>
        </p:txBody>
      </p:sp>
    </p:spTree>
    <p:extLst>
      <p:ext uri="{BB962C8B-B14F-4D97-AF65-F5344CB8AC3E}">
        <p14:creationId xmlns:p14="http://schemas.microsoft.com/office/powerpoint/2010/main" val="24365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2153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E4A4E30-5EBE-6CE9-B542-4885154DDA53}"/>
              </a:ext>
            </a:extLst>
          </p:cNvPr>
          <p:cNvSpPr/>
          <p:nvPr/>
        </p:nvSpPr>
        <p:spPr>
          <a:xfrm>
            <a:off x="3358663" y="1276432"/>
            <a:ext cx="2025182" cy="992744"/>
          </a:xfrm>
          <a:prstGeom prst="wedgeRoundRectCallout">
            <a:avLst>
              <a:gd name="adj1" fmla="val -3842"/>
              <a:gd name="adj2" fmla="val 97638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Getting What I wanted with EASE…!!</a:t>
            </a:r>
          </a:p>
        </p:txBody>
      </p:sp>
    </p:spTree>
    <p:extLst>
      <p:ext uri="{BB962C8B-B14F-4D97-AF65-F5344CB8AC3E}">
        <p14:creationId xmlns:p14="http://schemas.microsoft.com/office/powerpoint/2010/main" val="17828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65FC85E-A3B4-C594-8409-BA767A2ACF6B}"/>
              </a:ext>
            </a:extLst>
          </p:cNvPr>
          <p:cNvSpPr/>
          <p:nvPr/>
        </p:nvSpPr>
        <p:spPr>
          <a:xfrm>
            <a:off x="5079427" y="1429708"/>
            <a:ext cx="1648583" cy="636836"/>
          </a:xfrm>
          <a:prstGeom prst="wedgeRoundRectCallout">
            <a:avLst>
              <a:gd name="adj1" fmla="val 13352"/>
              <a:gd name="adj2" fmla="val 96202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39160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65FC85E-A3B4-C594-8409-BA767A2ACF6B}"/>
              </a:ext>
            </a:extLst>
          </p:cNvPr>
          <p:cNvSpPr/>
          <p:nvPr/>
        </p:nvSpPr>
        <p:spPr>
          <a:xfrm>
            <a:off x="2468111" y="1595739"/>
            <a:ext cx="1648583" cy="636836"/>
          </a:xfrm>
          <a:prstGeom prst="wedgeRoundRectCallout">
            <a:avLst>
              <a:gd name="adj1" fmla="val -5314"/>
              <a:gd name="adj2" fmla="val 105867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98529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290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12906-4CF9-18C8-9FC6-F3EB40A59F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4"/>
          <a:stretch/>
        </p:blipFill>
        <p:spPr>
          <a:xfrm>
            <a:off x="4527557" y="2750718"/>
            <a:ext cx="2086253" cy="203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1CC1F-08B7-3217-A98D-AA0B96CD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69" y="710214"/>
            <a:ext cx="1677879" cy="1677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9EBFC1-A688-35DA-D0DE-B611DB4A9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87" y="3059215"/>
            <a:ext cx="1700783" cy="1700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28DD9D-A818-C258-6542-54DB3C3A4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31" y="5236847"/>
            <a:ext cx="1865376" cy="1438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6CBA24-A82D-87C7-789E-43CF2B8E9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68" y="5212918"/>
            <a:ext cx="1589380" cy="1589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5B1751-8241-6FFD-1F16-3C3D3C67B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36" y="813029"/>
            <a:ext cx="1619698" cy="14172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746969-628A-AF86-98AF-FF2C2551A0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85" y="3059215"/>
            <a:ext cx="1913267" cy="14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65FC85E-A3B4-C594-8409-BA767A2ACF6B}"/>
              </a:ext>
            </a:extLst>
          </p:cNvPr>
          <p:cNvSpPr/>
          <p:nvPr/>
        </p:nvSpPr>
        <p:spPr>
          <a:xfrm>
            <a:off x="1695635" y="1402672"/>
            <a:ext cx="2421060" cy="829903"/>
          </a:xfrm>
          <a:prstGeom prst="wedgeRoundRectCallout">
            <a:avLst>
              <a:gd name="adj1" fmla="val -5314"/>
              <a:gd name="adj2" fmla="val 105867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couldn’t ORGANIZE it very WELL</a:t>
            </a:r>
          </a:p>
        </p:txBody>
      </p:sp>
    </p:spTree>
    <p:extLst>
      <p:ext uri="{BB962C8B-B14F-4D97-AF65-F5344CB8AC3E}">
        <p14:creationId xmlns:p14="http://schemas.microsoft.com/office/powerpoint/2010/main" val="415810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C5D069-5FBC-0017-3D59-A3AD35C09201}"/>
              </a:ext>
            </a:extLst>
          </p:cNvPr>
          <p:cNvSpPr/>
          <p:nvPr/>
        </p:nvSpPr>
        <p:spPr>
          <a:xfrm>
            <a:off x="5079427" y="1429708"/>
            <a:ext cx="1648583" cy="636836"/>
          </a:xfrm>
          <a:prstGeom prst="wedgeRoundRectCallout">
            <a:avLst>
              <a:gd name="adj1" fmla="val 13352"/>
              <a:gd name="adj2" fmla="val 96202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475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C5D069-5FBC-0017-3D59-A3AD35C09201}"/>
              </a:ext>
            </a:extLst>
          </p:cNvPr>
          <p:cNvSpPr/>
          <p:nvPr/>
        </p:nvSpPr>
        <p:spPr>
          <a:xfrm>
            <a:off x="2139700" y="1382365"/>
            <a:ext cx="1648583" cy="636836"/>
          </a:xfrm>
          <a:prstGeom prst="wedgeRoundRectCallout">
            <a:avLst>
              <a:gd name="adj1" fmla="val -33498"/>
              <a:gd name="adj2" fmla="val 104566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79816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-30779"/>
            <a:ext cx="12199318" cy="515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292B59-18ED-D044-CAA5-AD3367336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29" y="932672"/>
            <a:ext cx="2472922" cy="24729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853263-FFAF-14F8-5379-FB0EC7AE7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7"/>
          <a:stretch/>
        </p:blipFill>
        <p:spPr>
          <a:xfrm>
            <a:off x="6405823" y="3647516"/>
            <a:ext cx="3293509" cy="2720947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0C03ED1-98C6-889E-EF65-CBE510B2A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239636"/>
              </p:ext>
            </p:extLst>
          </p:nvPr>
        </p:nvGraphicFramePr>
        <p:xfrm>
          <a:off x="2782317" y="1395059"/>
          <a:ext cx="5815860" cy="368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" name="Shape 22">
            <a:extLst>
              <a:ext uri="{FF2B5EF4-FFF2-40B4-BE49-F238E27FC236}">
                <a16:creationId xmlns:a16="http://schemas.microsoft.com/office/drawing/2014/main" id="{B2ACC69A-AE50-21E2-2120-08E421993662}"/>
              </a:ext>
            </a:extLst>
          </p:cNvPr>
          <p:cNvSpPr/>
          <p:nvPr/>
        </p:nvSpPr>
        <p:spPr>
          <a:xfrm rot="14309898">
            <a:off x="3288439" y="3769431"/>
            <a:ext cx="3179951" cy="2217620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229E79D-C876-4EF1-254F-0C505B2FFD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96" y="3530353"/>
            <a:ext cx="828583" cy="8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C5D069-5FBC-0017-3D59-A3AD35C09201}"/>
              </a:ext>
            </a:extLst>
          </p:cNvPr>
          <p:cNvSpPr/>
          <p:nvPr/>
        </p:nvSpPr>
        <p:spPr>
          <a:xfrm>
            <a:off x="1722268" y="1382365"/>
            <a:ext cx="2066015" cy="636836"/>
          </a:xfrm>
          <a:prstGeom prst="wedgeRoundRectCallout">
            <a:avLst>
              <a:gd name="adj1" fmla="val -33498"/>
              <a:gd name="adj2" fmla="val 104566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Couldn’t strike into the market</a:t>
            </a:r>
          </a:p>
        </p:txBody>
      </p:sp>
    </p:spTree>
    <p:extLst>
      <p:ext uri="{BB962C8B-B14F-4D97-AF65-F5344CB8AC3E}">
        <p14:creationId xmlns:p14="http://schemas.microsoft.com/office/powerpoint/2010/main" val="6937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00B0F0"/>
            </a:gs>
            <a:gs pos="33000">
              <a:srgbClr val="116C91"/>
            </a:gs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  <a:gs pos="99000">
              <a:schemeClr val="bg1">
                <a:lumMod val="9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767-AA76-64A2-3ACC-0BF4AEF3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940" y="1087818"/>
            <a:ext cx="4008120" cy="4682363"/>
          </a:xfrm>
        </p:spPr>
        <p:txBody>
          <a:bodyPr>
            <a:noAutofit/>
          </a:bodyPr>
          <a:lstStyle/>
          <a:p>
            <a:pPr algn="ctr"/>
            <a:r>
              <a:rPr lang="en-US" sz="20000" dirty="0"/>
              <a:t>🙌</a:t>
            </a:r>
          </a:p>
        </p:txBody>
      </p:sp>
    </p:spTree>
    <p:extLst>
      <p:ext uri="{BB962C8B-B14F-4D97-AF65-F5344CB8AC3E}">
        <p14:creationId xmlns:p14="http://schemas.microsoft.com/office/powerpoint/2010/main" val="406463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71B912-D0F4-C0A6-BD72-9E91A60A7AF0}"/>
              </a:ext>
            </a:extLst>
          </p:cNvPr>
          <p:cNvSpPr/>
          <p:nvPr/>
        </p:nvSpPr>
        <p:spPr>
          <a:xfrm>
            <a:off x="5249102" y="1256820"/>
            <a:ext cx="1995078" cy="809724"/>
          </a:xfrm>
          <a:prstGeom prst="wedgeRoundRectCallout">
            <a:avLst>
              <a:gd name="adj1" fmla="val 4334"/>
              <a:gd name="adj2" fmla="val 80853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dears</a:t>
            </a:r>
          </a:p>
          <a:p>
            <a:pPr algn="ctr"/>
            <a:r>
              <a:rPr lang="en-US" dirty="0"/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07881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767-AA76-64A2-3ACC-0BF4AEF3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02" y="1229627"/>
            <a:ext cx="9904396" cy="439874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Oops…!!</a:t>
            </a:r>
            <a:b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Forgot…</a:t>
            </a:r>
          </a:p>
        </p:txBody>
      </p:sp>
    </p:spTree>
    <p:extLst>
      <p:ext uri="{BB962C8B-B14F-4D97-AF65-F5344CB8AC3E}">
        <p14:creationId xmlns:p14="http://schemas.microsoft.com/office/powerpoint/2010/main" val="155909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0DD9B4-86F3-7BD3-BA86-F56B1195E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807601"/>
            <a:ext cx="3754292" cy="53075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6BCBC8-D0F6-98AC-DABE-C8E17EEE395C}"/>
              </a:ext>
            </a:extLst>
          </p:cNvPr>
          <p:cNvSpPr/>
          <p:nvPr/>
        </p:nvSpPr>
        <p:spPr>
          <a:xfrm>
            <a:off x="1444021" y="1914044"/>
            <a:ext cx="50366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41489-66D8-E0A9-8E45-F0C50BC20A57}"/>
              </a:ext>
            </a:extLst>
          </p:cNvPr>
          <p:cNvSpPr/>
          <p:nvPr/>
        </p:nvSpPr>
        <p:spPr>
          <a:xfrm>
            <a:off x="1532798" y="2414445"/>
            <a:ext cx="50366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 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DE2FB-A882-0C5F-4EAE-88C51A7CE598}"/>
              </a:ext>
            </a:extLst>
          </p:cNvPr>
          <p:cNvSpPr/>
          <p:nvPr/>
        </p:nvSpPr>
        <p:spPr>
          <a:xfrm>
            <a:off x="1444021" y="3022617"/>
            <a:ext cx="503667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7AFBB-5821-41EB-34DA-4871DB89313B}"/>
              </a:ext>
            </a:extLst>
          </p:cNvPr>
          <p:cNvSpPr/>
          <p:nvPr/>
        </p:nvSpPr>
        <p:spPr>
          <a:xfrm>
            <a:off x="1470654" y="1621656"/>
            <a:ext cx="50366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FEAR</a:t>
            </a:r>
          </a:p>
        </p:txBody>
      </p:sp>
    </p:spTree>
    <p:extLst>
      <p:ext uri="{BB962C8B-B14F-4D97-AF65-F5344CB8AC3E}">
        <p14:creationId xmlns:p14="http://schemas.microsoft.com/office/powerpoint/2010/main" val="20540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767-AA76-64A2-3ACC-0BF4AEF3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02" y="1229627"/>
            <a:ext cx="9904396" cy="439874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Jst</a:t>
            </a:r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kidding..</a:t>
            </a:r>
          </a:p>
        </p:txBody>
      </p:sp>
    </p:spTree>
    <p:extLst>
      <p:ext uri="{BB962C8B-B14F-4D97-AF65-F5344CB8AC3E}">
        <p14:creationId xmlns:p14="http://schemas.microsoft.com/office/powerpoint/2010/main" val="162903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5598" y="1861017"/>
            <a:ext cx="1465200" cy="3994176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71B912-D0F4-C0A6-BD72-9E91A60A7AF0}"/>
              </a:ext>
            </a:extLst>
          </p:cNvPr>
          <p:cNvSpPr/>
          <p:nvPr/>
        </p:nvSpPr>
        <p:spPr>
          <a:xfrm>
            <a:off x="5249102" y="1429304"/>
            <a:ext cx="1995078" cy="637239"/>
          </a:xfrm>
          <a:prstGeom prst="wedgeRoundRectCallout">
            <a:avLst>
              <a:gd name="adj1" fmla="val 8339"/>
              <a:gd name="adj2" fmla="val 86426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406349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ED18FDF-18D4-3B93-2938-F8FEE225D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5386793"/>
              </p:ext>
            </p:extLst>
          </p:nvPr>
        </p:nvGraphicFramePr>
        <p:xfrm>
          <a:off x="1330664" y="233540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556D471-7358-AEA3-1440-7EA869261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64" y="1448055"/>
            <a:ext cx="1904762" cy="1904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BCFEC4-ED51-C731-5960-B817792A6247}"/>
              </a:ext>
            </a:extLst>
          </p:cNvPr>
          <p:cNvSpPr/>
          <p:nvPr/>
        </p:nvSpPr>
        <p:spPr>
          <a:xfrm>
            <a:off x="4093626" y="1949659"/>
            <a:ext cx="558405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EDUPEDIA</a:t>
            </a:r>
          </a:p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learning space</a:t>
            </a:r>
            <a:endParaRPr lang="en-US" sz="44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C5D069-5FBC-0017-3D59-A3AD35C09201}"/>
              </a:ext>
            </a:extLst>
          </p:cNvPr>
          <p:cNvSpPr/>
          <p:nvPr/>
        </p:nvSpPr>
        <p:spPr>
          <a:xfrm>
            <a:off x="1840889" y="1482571"/>
            <a:ext cx="2509169" cy="712992"/>
          </a:xfrm>
          <a:prstGeom prst="wedgeRoundRectCallout">
            <a:avLst>
              <a:gd name="adj1" fmla="val -34357"/>
              <a:gd name="adj2" fmla="val 82020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Wait…. NO ADS</a:t>
            </a:r>
          </a:p>
          <a:p>
            <a:pPr algn="ctr"/>
            <a:r>
              <a:rPr lang="en-US" dirty="0"/>
              <a:t>What about me then</a:t>
            </a:r>
          </a:p>
        </p:txBody>
      </p:sp>
    </p:spTree>
    <p:extLst>
      <p:ext uri="{BB962C8B-B14F-4D97-AF65-F5344CB8AC3E}">
        <p14:creationId xmlns:p14="http://schemas.microsoft.com/office/powerpoint/2010/main" val="22776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2992A-83A9-2D23-586B-71B0DDF3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3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A919B-31B0-0C9D-3E6A-FFA1A969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96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EF545-E132-D103-4317-CCB5A75AE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767-AA76-64A2-3ACC-0BF4AEF3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02" y="1229627"/>
            <a:ext cx="9904396" cy="439874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start with a story………..</a:t>
            </a:r>
          </a:p>
        </p:txBody>
      </p:sp>
    </p:spTree>
    <p:extLst>
      <p:ext uri="{BB962C8B-B14F-4D97-AF65-F5344CB8AC3E}">
        <p14:creationId xmlns:p14="http://schemas.microsoft.com/office/powerpoint/2010/main" val="3219404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954912-2254-F923-B7FF-0E4F2EC27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424" y="-822961"/>
            <a:ext cx="12536424" cy="7835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5B5E2-0E18-59DC-6B05-267BB8E3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58" y="1111855"/>
            <a:ext cx="1904762" cy="19047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C694C8B-618E-4699-6F08-729ABDDED5D1}"/>
              </a:ext>
            </a:extLst>
          </p:cNvPr>
          <p:cNvSpPr txBox="1">
            <a:spLocks/>
          </p:cNvSpPr>
          <p:nvPr/>
        </p:nvSpPr>
        <p:spPr>
          <a:xfrm>
            <a:off x="3567405" y="1352125"/>
            <a:ext cx="5727514" cy="166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Get into </a:t>
            </a:r>
            <a:r>
              <a:rPr lang="en-US" sz="5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Edupedia</a:t>
            </a:r>
            <a:endParaRPr lang="en-US" sz="5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66535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9648" y="2427245"/>
            <a:ext cx="1671759" cy="31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0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76786-03F1-4881-1821-9EBD50019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98" y="2483665"/>
            <a:ext cx="1230849" cy="3117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1EE92-932E-5C8B-97B1-61B7AABB4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7100" y="1896528"/>
            <a:ext cx="1465200" cy="39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-15432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E4A4E30-5EBE-6CE9-B542-4885154DDA53}"/>
              </a:ext>
            </a:extLst>
          </p:cNvPr>
          <p:cNvSpPr/>
          <p:nvPr/>
        </p:nvSpPr>
        <p:spPr>
          <a:xfrm>
            <a:off x="5079427" y="1429708"/>
            <a:ext cx="1648583" cy="636836"/>
          </a:xfrm>
          <a:prstGeom prst="wedgeRoundRectCallout">
            <a:avLst>
              <a:gd name="adj1" fmla="val 13352"/>
              <a:gd name="adj2" fmla="val 96202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43213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46EDD2-AD95-B473-214A-CA632C54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0" y="3439600"/>
            <a:ext cx="12199318" cy="515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AC33B-50EC-59FA-3B2E-7969C3C4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 rot="10800000">
            <a:off x="0" y="2153"/>
            <a:ext cx="12199318" cy="5157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4A53E-AC84-88CB-489B-D5B2C07F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48" y="1985688"/>
            <a:ext cx="5412607" cy="405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F882B-D3FC-D8E7-808D-1DF5E6A69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4" y="2449261"/>
            <a:ext cx="1648583" cy="3132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27713-88EC-6272-1031-DFEADEE66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87" y="2579103"/>
            <a:ext cx="1074517" cy="3022077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E4A4E30-5EBE-6CE9-B542-4885154DDA53}"/>
              </a:ext>
            </a:extLst>
          </p:cNvPr>
          <p:cNvSpPr/>
          <p:nvPr/>
        </p:nvSpPr>
        <p:spPr>
          <a:xfrm>
            <a:off x="3735261" y="1632340"/>
            <a:ext cx="1648583" cy="636836"/>
          </a:xfrm>
          <a:prstGeom prst="wedgeRoundRectCallout">
            <a:avLst>
              <a:gd name="adj1" fmla="val -3842"/>
              <a:gd name="adj2" fmla="val 97638"/>
              <a:gd name="adj3" fmla="val 16667"/>
            </a:avLst>
          </a:prstGeom>
          <a:solidFill>
            <a:srgbClr val="5831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32476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6A020-1C95-B87A-D318-05D8CEE9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5E1667-E165-8553-B8CC-3AAC306830A1}"/>
              </a:ext>
            </a:extLst>
          </p:cNvPr>
          <p:cNvSpPr/>
          <p:nvPr/>
        </p:nvSpPr>
        <p:spPr>
          <a:xfrm>
            <a:off x="3708447" y="2791489"/>
            <a:ext cx="6410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DISTRACTIONS…..!!!!!</a:t>
            </a:r>
          </a:p>
        </p:txBody>
      </p:sp>
    </p:spTree>
    <p:extLst>
      <p:ext uri="{BB962C8B-B14F-4D97-AF65-F5344CB8AC3E}">
        <p14:creationId xmlns:p14="http://schemas.microsoft.com/office/powerpoint/2010/main" val="115219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D15387-42E8-9FF3-F12E-9D73553C0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17FFF4-EFAB-C8D4-7371-00020FC09850}"/>
              </a:ext>
            </a:extLst>
          </p:cNvPr>
          <p:cNvSpPr/>
          <p:nvPr/>
        </p:nvSpPr>
        <p:spPr>
          <a:xfrm>
            <a:off x="2957527" y="411705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8F7AA-9716-74F3-720A-3AAE50B07FF4}"/>
              </a:ext>
            </a:extLst>
          </p:cNvPr>
          <p:cNvSpPr/>
          <p:nvPr/>
        </p:nvSpPr>
        <p:spPr>
          <a:xfrm>
            <a:off x="5617288" y="1054733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9F54A-633E-8A09-78C7-9131C3868844}"/>
              </a:ext>
            </a:extLst>
          </p:cNvPr>
          <p:cNvSpPr/>
          <p:nvPr/>
        </p:nvSpPr>
        <p:spPr>
          <a:xfrm>
            <a:off x="3878316" y="1310054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22331-CC58-00B5-2966-4B6982278105}"/>
              </a:ext>
            </a:extLst>
          </p:cNvPr>
          <p:cNvSpPr/>
          <p:nvPr/>
        </p:nvSpPr>
        <p:spPr>
          <a:xfrm>
            <a:off x="8166178" y="521121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D0BB52-EAA1-38B8-B013-A7F297EE3BFA}"/>
              </a:ext>
            </a:extLst>
          </p:cNvPr>
          <p:cNvSpPr/>
          <p:nvPr/>
        </p:nvSpPr>
        <p:spPr>
          <a:xfrm>
            <a:off x="6788658" y="1965572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7F5FD-05AB-353C-8967-E72961813B74}"/>
              </a:ext>
            </a:extLst>
          </p:cNvPr>
          <p:cNvSpPr/>
          <p:nvPr/>
        </p:nvSpPr>
        <p:spPr>
          <a:xfrm>
            <a:off x="5513832" y="3041302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FAB33-27CD-19D7-5BAF-0212C2CFF41D}"/>
              </a:ext>
            </a:extLst>
          </p:cNvPr>
          <p:cNvSpPr/>
          <p:nvPr/>
        </p:nvSpPr>
        <p:spPr>
          <a:xfrm>
            <a:off x="4627626" y="2208403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89890-84DD-E462-590C-2D69F1996C55}"/>
              </a:ext>
            </a:extLst>
          </p:cNvPr>
          <p:cNvSpPr/>
          <p:nvPr/>
        </p:nvSpPr>
        <p:spPr>
          <a:xfrm>
            <a:off x="2064258" y="2535676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715E4-2C73-53C8-C62C-30879F11EA93}"/>
              </a:ext>
            </a:extLst>
          </p:cNvPr>
          <p:cNvSpPr/>
          <p:nvPr/>
        </p:nvSpPr>
        <p:spPr>
          <a:xfrm>
            <a:off x="1787139" y="1310054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9E425-719E-DA22-4135-A0CAD7344B52}"/>
              </a:ext>
            </a:extLst>
          </p:cNvPr>
          <p:cNvSpPr/>
          <p:nvPr/>
        </p:nvSpPr>
        <p:spPr>
          <a:xfrm>
            <a:off x="9198600" y="2067244"/>
            <a:ext cx="1385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#AD</a:t>
            </a:r>
          </a:p>
        </p:txBody>
      </p:sp>
    </p:spTree>
    <p:extLst>
      <p:ext uri="{BB962C8B-B14F-4D97-AF65-F5344CB8AC3E}">
        <p14:creationId xmlns:p14="http://schemas.microsoft.com/office/powerpoint/2010/main" val="34597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262</TotalTime>
  <Words>101</Words>
  <Application>Microsoft Office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👏</vt:lpstr>
      <vt:lpstr>🙌</vt:lpstr>
      <vt:lpstr>Let’s start with a story………..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Oops…!! Forgot…</vt:lpstr>
      <vt:lpstr>PowerPoint Presentation</vt:lpstr>
      <vt:lpstr>Jst kidding..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👏</dc:title>
  <dc:creator>ansil mb</dc:creator>
  <cp:lastModifiedBy>ansil mb</cp:lastModifiedBy>
  <cp:revision>5</cp:revision>
  <dcterms:created xsi:type="dcterms:W3CDTF">2023-02-28T08:05:03Z</dcterms:created>
  <dcterms:modified xsi:type="dcterms:W3CDTF">2023-03-05T06:51:17Z</dcterms:modified>
</cp:coreProperties>
</file>