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34B6FD6-4E75-ABB7-7058-FB6CA00678D9}" name="上村 哲平" initials="上村" userId="9c17d516aae064e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D66B3-D3D6-4236-A2C7-05D81573D392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43AB5-6BCA-43AC-87C7-55C8BA14DA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018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画面に合わせる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游ゴシック</vt:lpstr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/>
  <cp:keywords/>
  <dc:description>generated using python-pptx</dc:description>
  <cp:lastModifiedBy>上村 哲平</cp:lastModifiedBy>
  <cp:revision>26</cp:revision>
  <dcterms:created xsi:type="dcterms:W3CDTF">2013-01-27T09:14:16Z</dcterms:created>
  <dcterms:modified xsi:type="dcterms:W3CDTF">2023-07-11T12:46:18Z</dcterms:modified>
  <cp:category/>
</cp:coreProperties>
</file>