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61" r:id="rId2"/>
  </p:sldMasterIdLst>
  <p:notesMasterIdLst>
    <p:notesMasterId r:id="rId9"/>
  </p:notesMasterIdLst>
  <p:sldIdLst>
    <p:sldId id="256" r:id="rId3"/>
    <p:sldId id="258" r:id="rId4"/>
    <p:sldId id="261" r:id="rId5"/>
    <p:sldId id="260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62D75-C00F-68A0-FDC6-EF5A128ADCC9}" v="1285" dt="2024-10-11T06:02:11.593"/>
    <p1510:client id="{27F2EB7A-9BBF-46E6-8E52-14831B5EAAA5}" v="8" dt="2024-10-11T06:52:33.640"/>
    <p1510:client id="{85BE1E1E-4079-8B89-BE5D-D3ADEE78AE30}" v="233" dt="2024-10-11T06:21:33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j Jha" userId="S::jalaj.jha@ascendion.com::8208a383-bf6d-4361-9ead-4751e1c59a1e" providerId="AD" clId="Web-{27F2EB7A-9BBF-46E6-8E52-14831B5EAAA5}"/>
    <pc:docChg chg="modSld">
      <pc:chgData name="Jalaj Jha" userId="S::jalaj.jha@ascendion.com::8208a383-bf6d-4361-9ead-4751e1c59a1e" providerId="AD" clId="Web-{27F2EB7A-9BBF-46E6-8E52-14831B5EAAA5}" dt="2024-10-11T06:52:33.640" v="7" actId="20577"/>
      <pc:docMkLst>
        <pc:docMk/>
      </pc:docMkLst>
      <pc:sldChg chg="modSp">
        <pc:chgData name="Jalaj Jha" userId="S::jalaj.jha@ascendion.com::8208a383-bf6d-4361-9ead-4751e1c59a1e" providerId="AD" clId="Web-{27F2EB7A-9BBF-46E6-8E52-14831B5EAAA5}" dt="2024-10-11T06:24:56.201" v="3" actId="1076"/>
        <pc:sldMkLst>
          <pc:docMk/>
          <pc:sldMk cId="109857222" sldId="256"/>
        </pc:sldMkLst>
        <pc:spChg chg="mod">
          <ac:chgData name="Jalaj Jha" userId="S::jalaj.jha@ascendion.com::8208a383-bf6d-4361-9ead-4751e1c59a1e" providerId="AD" clId="Web-{27F2EB7A-9BBF-46E6-8E52-14831B5EAAA5}" dt="2024-10-11T06:24:52.607" v="1" actId="20577"/>
          <ac:spMkLst>
            <pc:docMk/>
            <pc:sldMk cId="109857222" sldId="256"/>
            <ac:spMk id="2" creationId="{00000000-0000-0000-0000-000000000000}"/>
          </ac:spMkLst>
        </pc:spChg>
        <pc:picChg chg="mod">
          <ac:chgData name="Jalaj Jha" userId="S::jalaj.jha@ascendion.com::8208a383-bf6d-4361-9ead-4751e1c59a1e" providerId="AD" clId="Web-{27F2EB7A-9BBF-46E6-8E52-14831B5EAAA5}" dt="2024-10-11T06:24:56.201" v="3" actId="1076"/>
          <ac:picMkLst>
            <pc:docMk/>
            <pc:sldMk cId="109857222" sldId="256"/>
            <ac:picMk id="4" creationId="{A7E29955-BE7C-1A35-7977-0F4757561F59}"/>
          </ac:picMkLst>
        </pc:picChg>
      </pc:sldChg>
      <pc:sldChg chg="modSp">
        <pc:chgData name="Jalaj Jha" userId="S::jalaj.jha@ascendion.com::8208a383-bf6d-4361-9ead-4751e1c59a1e" providerId="AD" clId="Web-{27F2EB7A-9BBF-46E6-8E52-14831B5EAAA5}" dt="2024-10-11T06:52:33.640" v="7" actId="20577"/>
        <pc:sldMkLst>
          <pc:docMk/>
          <pc:sldMk cId="1820618421" sldId="259"/>
        </pc:sldMkLst>
        <pc:spChg chg="mod">
          <ac:chgData name="Jalaj Jha" userId="S::jalaj.jha@ascendion.com::8208a383-bf6d-4361-9ead-4751e1c59a1e" providerId="AD" clId="Web-{27F2EB7A-9BBF-46E6-8E52-14831B5EAAA5}" dt="2024-10-11T06:52:33.640" v="7" actId="20577"/>
          <ac:spMkLst>
            <pc:docMk/>
            <pc:sldMk cId="1820618421" sldId="259"/>
            <ac:spMk id="6" creationId="{11745E53-DBF6-83CF-BD85-2A3C7FF0B16D}"/>
          </ac:spMkLst>
        </pc:spChg>
      </pc:sldChg>
    </pc:docChg>
  </pc:docChgLst>
  <pc:docChgLst>
    <pc:chgData name="Jalaj Jha" userId="S::jalaj.jha@ascendion.com::8208a383-bf6d-4361-9ead-4751e1c59a1e" providerId="AD" clId="Web-{19B62D75-C00F-68A0-FDC6-EF5A128ADCC9}"/>
    <pc:docChg chg="addSld delSld modSld addMainMaster delMainMaster">
      <pc:chgData name="Jalaj Jha" userId="S::jalaj.jha@ascendion.com::8208a383-bf6d-4361-9ead-4751e1c59a1e" providerId="AD" clId="Web-{19B62D75-C00F-68A0-FDC6-EF5A128ADCC9}" dt="2024-10-11T06:02:11.593" v="1111"/>
      <pc:docMkLst>
        <pc:docMk/>
      </pc:docMkLst>
      <pc:sldChg chg="addSp modSp mod setBg modClrScheme chgLayout">
        <pc:chgData name="Jalaj Jha" userId="S::jalaj.jha@ascendion.com::8208a383-bf6d-4361-9ead-4751e1c59a1e" providerId="AD" clId="Web-{19B62D75-C00F-68A0-FDC6-EF5A128ADCC9}" dt="2024-10-11T04:36:59.345" v="23" actId="20577"/>
        <pc:sldMkLst>
          <pc:docMk/>
          <pc:sldMk cId="109857222" sldId="256"/>
        </pc:sldMkLst>
        <pc:spChg chg="mod">
          <ac:chgData name="Jalaj Jha" userId="S::jalaj.jha@ascendion.com::8208a383-bf6d-4361-9ead-4751e1c59a1e" providerId="AD" clId="Web-{19B62D75-C00F-68A0-FDC6-EF5A128ADCC9}" dt="2024-10-11T04:36:47.189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laj Jha" userId="S::jalaj.jha@ascendion.com::8208a383-bf6d-4361-9ead-4751e1c59a1e" providerId="AD" clId="Web-{19B62D75-C00F-68A0-FDC6-EF5A128ADCC9}" dt="2024-10-11T04:36:59.345" v="23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alaj Jha" userId="S::jalaj.jha@ascendion.com::8208a383-bf6d-4361-9ead-4751e1c59a1e" providerId="AD" clId="Web-{19B62D75-C00F-68A0-FDC6-EF5A128ADCC9}" dt="2024-10-11T04:35:34.140" v="0"/>
          <ac:spMkLst>
            <pc:docMk/>
            <pc:sldMk cId="109857222" sldId="256"/>
            <ac:spMk id="9" creationId="{2644B391-9BFE-445C-A9EC-F544BB85FBC7}"/>
          </ac:spMkLst>
        </pc:spChg>
        <pc:spChg chg="add">
          <ac:chgData name="Jalaj Jha" userId="S::jalaj.jha@ascendion.com::8208a383-bf6d-4361-9ead-4751e1c59a1e" providerId="AD" clId="Web-{19B62D75-C00F-68A0-FDC6-EF5A128ADCC9}" dt="2024-10-11T04:35:34.140" v="0"/>
          <ac:spMkLst>
            <pc:docMk/>
            <pc:sldMk cId="109857222" sldId="256"/>
            <ac:spMk id="11" creationId="{80F26E69-87D9-4655-AE7B-280A87AA3CAD}"/>
          </ac:spMkLst>
        </pc:spChg>
        <pc:picChg chg="add">
          <ac:chgData name="Jalaj Jha" userId="S::jalaj.jha@ascendion.com::8208a383-bf6d-4361-9ead-4751e1c59a1e" providerId="AD" clId="Web-{19B62D75-C00F-68A0-FDC6-EF5A128ADCC9}" dt="2024-10-11T04:35:34.140" v="0"/>
          <ac:picMkLst>
            <pc:docMk/>
            <pc:sldMk cId="109857222" sldId="256"/>
            <ac:picMk id="4" creationId="{A7E29955-BE7C-1A35-7977-0F4757561F59}"/>
          </ac:picMkLst>
        </pc:picChg>
      </pc:sldChg>
      <pc:sldChg chg="addSp delSp modSp new del addAnim delAnim">
        <pc:chgData name="Jalaj Jha" userId="S::jalaj.jha@ascendion.com::8208a383-bf6d-4361-9ead-4751e1c59a1e" providerId="AD" clId="Web-{19B62D75-C00F-68A0-FDC6-EF5A128ADCC9}" dt="2024-10-11T04:48:36.659" v="210"/>
        <pc:sldMkLst>
          <pc:docMk/>
          <pc:sldMk cId="3091344101" sldId="257"/>
        </pc:sldMkLst>
        <pc:spChg chg="mod">
          <ac:chgData name="Jalaj Jha" userId="S::jalaj.jha@ascendion.com::8208a383-bf6d-4361-9ead-4751e1c59a1e" providerId="AD" clId="Web-{19B62D75-C00F-68A0-FDC6-EF5A128ADCC9}" dt="2024-10-11T04:37:43.549" v="43" actId="20577"/>
          <ac:spMkLst>
            <pc:docMk/>
            <pc:sldMk cId="3091344101" sldId="257"/>
            <ac:spMk id="2" creationId="{2DDEDDDC-6280-F7FC-8367-D9D4F0BF0DE3}"/>
          </ac:spMkLst>
        </pc:spChg>
        <pc:spChg chg="mod">
          <ac:chgData name="Jalaj Jha" userId="S::jalaj.jha@ascendion.com::8208a383-bf6d-4361-9ead-4751e1c59a1e" providerId="AD" clId="Web-{19B62D75-C00F-68A0-FDC6-EF5A128ADCC9}" dt="2024-10-11T04:42:56.041" v="134" actId="20577"/>
          <ac:spMkLst>
            <pc:docMk/>
            <pc:sldMk cId="3091344101" sldId="257"/>
            <ac:spMk id="3" creationId="{604F9136-FA4A-6886-F9BD-C72776670B75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4:42:46.557" v="132"/>
          <ac:spMkLst>
            <pc:docMk/>
            <pc:sldMk cId="3091344101" sldId="257"/>
            <ac:spMk id="4" creationId="{ABB84098-8ED9-EB28-76CD-BD336F3C1878}"/>
          </ac:spMkLst>
        </pc:spChg>
        <pc:spChg chg="add mod">
          <ac:chgData name="Jalaj Jha" userId="S::jalaj.jha@ascendion.com::8208a383-bf6d-4361-9ead-4751e1c59a1e" providerId="AD" clId="Web-{19B62D75-C00F-68A0-FDC6-EF5A128ADCC9}" dt="2024-10-11T04:46:06.218" v="147" actId="20577"/>
          <ac:spMkLst>
            <pc:docMk/>
            <pc:sldMk cId="3091344101" sldId="257"/>
            <ac:spMk id="5" creationId="{338A9320-0C09-15DD-3E7B-E6BB058BF0A5}"/>
          </ac:spMkLst>
        </pc:spChg>
      </pc:sldChg>
      <pc:sldChg chg="addSp delSp modSp add">
        <pc:chgData name="Jalaj Jha" userId="S::jalaj.jha@ascendion.com::8208a383-bf6d-4361-9ead-4751e1c59a1e" providerId="AD" clId="Web-{19B62D75-C00F-68A0-FDC6-EF5A128ADCC9}" dt="2024-10-11T05:18:36.686" v="875" actId="20577"/>
        <pc:sldMkLst>
          <pc:docMk/>
          <pc:sldMk cId="3543081244" sldId="258"/>
        </pc:sldMkLst>
        <pc:spChg chg="mod">
          <ac:chgData name="Jalaj Jha" userId="S::jalaj.jha@ascendion.com::8208a383-bf6d-4361-9ead-4751e1c59a1e" providerId="AD" clId="Web-{19B62D75-C00F-68A0-FDC6-EF5A128ADCC9}" dt="2024-10-11T05:01:16.864" v="417" actId="20577"/>
          <ac:spMkLst>
            <pc:docMk/>
            <pc:sldMk cId="3543081244" sldId="258"/>
            <ac:spMk id="3" creationId="{B2E6E6BE-4654-8E53-D65B-A645327346C2}"/>
          </ac:spMkLst>
        </pc:spChg>
        <pc:spChg chg="del mod">
          <ac:chgData name="Jalaj Jha" userId="S::jalaj.jha@ascendion.com::8208a383-bf6d-4361-9ead-4751e1c59a1e" providerId="AD" clId="Web-{19B62D75-C00F-68A0-FDC6-EF5A128ADCC9}" dt="2024-10-11T05:01:23.864" v="418"/>
          <ac:spMkLst>
            <pc:docMk/>
            <pc:sldMk cId="3543081244" sldId="258"/>
            <ac:spMk id="4" creationId="{72383122-F0B9-78F1-8BE1-77CB28D414BD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5:01:28.817" v="419"/>
          <ac:spMkLst>
            <pc:docMk/>
            <pc:sldMk cId="3543081244" sldId="258"/>
            <ac:spMk id="5" creationId="{5DF12AC5-06A0-A8D5-2DFD-8C32762FC587}"/>
          </ac:spMkLst>
        </pc:spChg>
        <pc:spChg chg="mod">
          <ac:chgData name="Jalaj Jha" userId="S::jalaj.jha@ascendion.com::8208a383-bf6d-4361-9ead-4751e1c59a1e" providerId="AD" clId="Web-{19B62D75-C00F-68A0-FDC6-EF5A128ADCC9}" dt="2024-10-11T05:18:36.686" v="875" actId="20577"/>
          <ac:spMkLst>
            <pc:docMk/>
            <pc:sldMk cId="3543081244" sldId="258"/>
            <ac:spMk id="6" creationId="{964F0BA2-2F0B-71DE-68C1-F93FEED2CF4F}"/>
          </ac:spMkLst>
        </pc:spChg>
        <pc:cxnChg chg="mod">
          <ac:chgData name="Jalaj Jha" userId="S::jalaj.jha@ascendion.com::8208a383-bf6d-4361-9ead-4751e1c59a1e" providerId="AD" clId="Web-{19B62D75-C00F-68A0-FDC6-EF5A128ADCC9}" dt="2024-10-11T05:18:24.435" v="864" actId="14100"/>
          <ac:cxnSpMkLst>
            <pc:docMk/>
            <pc:sldMk cId="3543081244" sldId="258"/>
            <ac:cxnSpMk id="7" creationId="{6577D1BE-856B-C88B-CF23-DD9470860A2A}"/>
          </ac:cxnSpMkLst>
        </pc:cxnChg>
      </pc:sldChg>
      <pc:sldChg chg="addSp delSp modSp new">
        <pc:chgData name="Jalaj Jha" userId="S::jalaj.jha@ascendion.com::8208a383-bf6d-4361-9ead-4751e1c59a1e" providerId="AD" clId="Web-{19B62D75-C00F-68A0-FDC6-EF5A128ADCC9}" dt="2024-10-11T05:37:28.509" v="1006" actId="20577"/>
        <pc:sldMkLst>
          <pc:docMk/>
          <pc:sldMk cId="1820618421" sldId="259"/>
        </pc:sldMkLst>
        <pc:spChg chg="del mod">
          <ac:chgData name="Jalaj Jha" userId="S::jalaj.jha@ascendion.com::8208a383-bf6d-4361-9ead-4751e1c59a1e" providerId="AD" clId="Web-{19B62D75-C00F-68A0-FDC6-EF5A128ADCC9}" dt="2024-10-11T05:10:07.970" v="782"/>
          <ac:spMkLst>
            <pc:docMk/>
            <pc:sldMk cId="1820618421" sldId="259"/>
            <ac:spMk id="2" creationId="{128851B0-3471-31C2-7473-81C40FC07367}"/>
          </ac:spMkLst>
        </pc:spChg>
        <pc:spChg chg="mod">
          <ac:chgData name="Jalaj Jha" userId="S::jalaj.jha@ascendion.com::8208a383-bf6d-4361-9ead-4751e1c59a1e" providerId="AD" clId="Web-{19B62D75-C00F-68A0-FDC6-EF5A128ADCC9}" dt="2024-10-11T05:37:28.509" v="1006" actId="20577"/>
          <ac:spMkLst>
            <pc:docMk/>
            <pc:sldMk cId="1820618421" sldId="259"/>
            <ac:spMk id="3" creationId="{C808A78C-FFBE-4617-951D-E44BDE97A7D2}"/>
          </ac:spMkLst>
        </pc:spChg>
        <pc:spChg chg="del">
          <ac:chgData name="Jalaj Jha" userId="S::jalaj.jha@ascendion.com::8208a383-bf6d-4361-9ead-4751e1c59a1e" providerId="AD" clId="Web-{19B62D75-C00F-68A0-FDC6-EF5A128ADCC9}" dt="2024-10-11T04:48:15.346" v="209"/>
          <ac:spMkLst>
            <pc:docMk/>
            <pc:sldMk cId="1820618421" sldId="259"/>
            <ac:spMk id="5" creationId="{DFE1B8AE-44D9-CD9F-CA8F-AD710EA739D1}"/>
          </ac:spMkLst>
        </pc:spChg>
        <pc:spChg chg="mod">
          <ac:chgData name="Jalaj Jha" userId="S::jalaj.jha@ascendion.com::8208a383-bf6d-4361-9ead-4751e1c59a1e" providerId="AD" clId="Web-{19B62D75-C00F-68A0-FDC6-EF5A128ADCC9}" dt="2024-10-11T05:34:42.739" v="919" actId="20577"/>
          <ac:spMkLst>
            <pc:docMk/>
            <pc:sldMk cId="1820618421" sldId="259"/>
            <ac:spMk id="6" creationId="{11745E53-DBF6-83CF-BD85-2A3C7FF0B16D}"/>
          </ac:spMkLst>
        </pc:spChg>
        <pc:spChg chg="del mod">
          <ac:chgData name="Jalaj Jha" userId="S::jalaj.jha@ascendion.com::8208a383-bf6d-4361-9ead-4751e1c59a1e" providerId="AD" clId="Web-{19B62D75-C00F-68A0-FDC6-EF5A128ADCC9}" dt="2024-10-11T05:35:01.255" v="921"/>
          <ac:spMkLst>
            <pc:docMk/>
            <pc:sldMk cId="1820618421" sldId="259"/>
            <ac:spMk id="7" creationId="{E41E5723-7FA4-D83C-F6DA-0FD64E5FBD71}"/>
          </ac:spMkLst>
        </pc:spChg>
        <pc:spChg chg="add mod">
          <ac:chgData name="Jalaj Jha" userId="S::jalaj.jha@ascendion.com::8208a383-bf6d-4361-9ead-4751e1c59a1e" providerId="AD" clId="Web-{19B62D75-C00F-68A0-FDC6-EF5A128ADCC9}" dt="2024-10-11T05:14:25.867" v="862" actId="20577"/>
          <ac:spMkLst>
            <pc:docMk/>
            <pc:sldMk cId="1820618421" sldId="259"/>
            <ac:spMk id="9" creationId="{FBF127F9-DDF2-8E89-05FC-DFA7AE68948B}"/>
          </ac:spMkLst>
        </pc:spChg>
        <pc:picChg chg="add mod ord">
          <ac:chgData name="Jalaj Jha" userId="S::jalaj.jha@ascendion.com::8208a383-bf6d-4361-9ead-4751e1c59a1e" providerId="AD" clId="Web-{19B62D75-C00F-68A0-FDC6-EF5A128ADCC9}" dt="2024-10-11T05:09:20.125" v="770" actId="1076"/>
          <ac:picMkLst>
            <pc:docMk/>
            <pc:sldMk cId="1820618421" sldId="259"/>
            <ac:picMk id="8" creationId="{0B126AA5-58D6-4D42-FEC2-2F183FCA3664}"/>
          </ac:picMkLst>
        </pc:picChg>
      </pc:sldChg>
      <pc:sldChg chg="addSp delSp modSp new">
        <pc:chgData name="Jalaj Jha" userId="S::jalaj.jha@ascendion.com::8208a383-bf6d-4361-9ead-4751e1c59a1e" providerId="AD" clId="Web-{19B62D75-C00F-68A0-FDC6-EF5A128ADCC9}" dt="2024-10-11T05:39:12.511" v="1038" actId="20577"/>
        <pc:sldMkLst>
          <pc:docMk/>
          <pc:sldMk cId="1683732541" sldId="260"/>
        </pc:sldMkLst>
        <pc:spChg chg="mod">
          <ac:chgData name="Jalaj Jha" userId="S::jalaj.jha@ascendion.com::8208a383-bf6d-4361-9ead-4751e1c59a1e" providerId="AD" clId="Web-{19B62D75-C00F-68A0-FDC6-EF5A128ADCC9}" dt="2024-10-11T04:47:53.767" v="174"/>
          <ac:spMkLst>
            <pc:docMk/>
            <pc:sldMk cId="1683732541" sldId="260"/>
            <ac:spMk id="2" creationId="{F2A62566-20C7-20DD-36B9-680B3B876E98}"/>
          </ac:spMkLst>
        </pc:spChg>
        <pc:spChg chg="mod">
          <ac:chgData name="Jalaj Jha" userId="S::jalaj.jha@ascendion.com::8208a383-bf6d-4361-9ead-4751e1c59a1e" providerId="AD" clId="Web-{19B62D75-C00F-68A0-FDC6-EF5A128ADCC9}" dt="2024-10-11T05:39:12.511" v="1038" actId="20577"/>
          <ac:spMkLst>
            <pc:docMk/>
            <pc:sldMk cId="1683732541" sldId="260"/>
            <ac:spMk id="3" creationId="{3A73AE00-6640-19FA-5DC3-73CB20A3E111}"/>
          </ac:spMkLst>
        </pc:spChg>
        <pc:spChg chg="del">
          <ac:chgData name="Jalaj Jha" userId="S::jalaj.jha@ascendion.com::8208a383-bf6d-4361-9ead-4751e1c59a1e" providerId="AD" clId="Web-{19B62D75-C00F-68A0-FDC6-EF5A128ADCC9}" dt="2024-10-11T04:48:09.455" v="207"/>
          <ac:spMkLst>
            <pc:docMk/>
            <pc:sldMk cId="1683732541" sldId="260"/>
            <ac:spMk id="5" creationId="{27CCEC4E-6909-CF0D-FD7B-DC53BD93D37E}"/>
          </ac:spMkLst>
        </pc:spChg>
        <pc:spChg chg="del">
          <ac:chgData name="Jalaj Jha" userId="S::jalaj.jha@ascendion.com::8208a383-bf6d-4361-9ead-4751e1c59a1e" providerId="AD" clId="Web-{19B62D75-C00F-68A0-FDC6-EF5A128ADCC9}" dt="2024-10-11T04:48:10.205" v="208"/>
          <ac:spMkLst>
            <pc:docMk/>
            <pc:sldMk cId="1683732541" sldId="260"/>
            <ac:spMk id="6" creationId="{F30BBB26-CFC2-D1B5-9C4E-B1B00865630A}"/>
          </ac:spMkLst>
        </pc:spChg>
        <pc:spChg chg="del mod">
          <ac:chgData name="Jalaj Jha" userId="S::jalaj.jha@ascendion.com::8208a383-bf6d-4361-9ead-4751e1c59a1e" providerId="AD" clId="Web-{19B62D75-C00F-68A0-FDC6-EF5A128ADCC9}" dt="2024-10-11T04:50:40.693" v="240"/>
          <ac:spMkLst>
            <pc:docMk/>
            <pc:sldMk cId="1683732541" sldId="260"/>
            <ac:spMk id="7" creationId="{02A8CBE1-3647-8757-B2A9-6E0541BDAFB9}"/>
          </ac:spMkLst>
        </pc:spChg>
        <pc:spChg chg="del mod">
          <ac:chgData name="Jalaj Jha" userId="S::jalaj.jha@ascendion.com::8208a383-bf6d-4361-9ead-4751e1c59a1e" providerId="AD" clId="Web-{19B62D75-C00F-68A0-FDC6-EF5A128ADCC9}" dt="2024-10-11T04:52:31.414" v="266"/>
          <ac:spMkLst>
            <pc:docMk/>
            <pc:sldMk cId="1683732541" sldId="260"/>
            <ac:spMk id="8" creationId="{B7B37CD0-9DF1-5EBE-138C-D7004718397C}"/>
          </ac:spMkLst>
        </pc:spChg>
        <pc:spChg chg="del mod">
          <ac:chgData name="Jalaj Jha" userId="S::jalaj.jha@ascendion.com::8208a383-bf6d-4361-9ead-4751e1c59a1e" providerId="AD" clId="Web-{19B62D75-C00F-68A0-FDC6-EF5A128ADCC9}" dt="2024-10-11T04:50:58.990" v="244"/>
          <ac:spMkLst>
            <pc:docMk/>
            <pc:sldMk cId="1683732541" sldId="260"/>
            <ac:spMk id="9" creationId="{3DBA2EBF-AA1B-C306-3731-F60DD074B556}"/>
          </ac:spMkLst>
        </pc:spChg>
        <pc:spChg chg="del mod">
          <ac:chgData name="Jalaj Jha" userId="S::jalaj.jha@ascendion.com::8208a383-bf6d-4361-9ead-4751e1c59a1e" providerId="AD" clId="Web-{19B62D75-C00F-68A0-FDC6-EF5A128ADCC9}" dt="2024-10-11T04:52:38.196" v="267"/>
          <ac:spMkLst>
            <pc:docMk/>
            <pc:sldMk cId="1683732541" sldId="260"/>
            <ac:spMk id="10" creationId="{024A2A38-9B73-A483-40E5-7A745955BFD0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4:51:04.287" v="245"/>
          <ac:spMkLst>
            <pc:docMk/>
            <pc:sldMk cId="1683732541" sldId="260"/>
            <ac:spMk id="14" creationId="{2EDC0FEE-F7D1-AB74-A6B0-5115215DA513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4:52:42.571" v="268"/>
          <ac:spMkLst>
            <pc:docMk/>
            <pc:sldMk cId="1683732541" sldId="260"/>
            <ac:spMk id="16" creationId="{ACF54297-1B5B-1FC0-56D3-C34FADE80594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4:52:48.321" v="269"/>
          <ac:spMkLst>
            <pc:docMk/>
            <pc:sldMk cId="1683732541" sldId="260"/>
            <ac:spMk id="18" creationId="{F1C7B209-95EE-2FD6-34C8-B1339ECAD327}"/>
          </ac:spMkLst>
        </pc:spChg>
        <pc:spChg chg="add mod">
          <ac:chgData name="Jalaj Jha" userId="S::jalaj.jha@ascendion.com::8208a383-bf6d-4361-9ead-4751e1c59a1e" providerId="AD" clId="Web-{19B62D75-C00F-68A0-FDC6-EF5A128ADCC9}" dt="2024-10-11T05:38:19.807" v="1018" actId="20577"/>
          <ac:spMkLst>
            <pc:docMk/>
            <pc:sldMk cId="1683732541" sldId="260"/>
            <ac:spMk id="19" creationId="{A9CAB000-095E-9B7C-D793-9A72DD497EFD}"/>
          </ac:spMkLst>
        </pc:spChg>
        <pc:picChg chg="add mod ord">
          <ac:chgData name="Jalaj Jha" userId="S::jalaj.jha@ascendion.com::8208a383-bf6d-4361-9ead-4751e1c59a1e" providerId="AD" clId="Web-{19B62D75-C00F-68A0-FDC6-EF5A128ADCC9}" dt="2024-10-11T04:48:09.455" v="207"/>
          <ac:picMkLst>
            <pc:docMk/>
            <pc:sldMk cId="1683732541" sldId="260"/>
            <ac:picMk id="11" creationId="{2417C693-CD93-6D71-39CB-2A062680665A}"/>
          </ac:picMkLst>
        </pc:picChg>
        <pc:picChg chg="add mod ord">
          <ac:chgData name="Jalaj Jha" userId="S::jalaj.jha@ascendion.com::8208a383-bf6d-4361-9ead-4751e1c59a1e" providerId="AD" clId="Web-{19B62D75-C00F-68A0-FDC6-EF5A128ADCC9}" dt="2024-10-11T04:51:18.241" v="258" actId="1076"/>
          <ac:picMkLst>
            <pc:docMk/>
            <pc:sldMk cId="1683732541" sldId="260"/>
            <ac:picMk id="12" creationId="{6F3A87E0-101D-1A66-B001-2432CA257BC0}"/>
          </ac:picMkLst>
        </pc:picChg>
      </pc:sldChg>
      <pc:sldChg chg="addSp delSp modSp new">
        <pc:chgData name="Jalaj Jha" userId="S::jalaj.jha@ascendion.com::8208a383-bf6d-4361-9ead-4751e1c59a1e" providerId="AD" clId="Web-{19B62D75-C00F-68A0-FDC6-EF5A128ADCC9}" dt="2024-10-11T05:36:45.961" v="957" actId="20577"/>
        <pc:sldMkLst>
          <pc:docMk/>
          <pc:sldMk cId="1632702079" sldId="261"/>
        </pc:sldMkLst>
        <pc:spChg chg="mod">
          <ac:chgData name="Jalaj Jha" userId="S::jalaj.jha@ascendion.com::8208a383-bf6d-4361-9ead-4751e1c59a1e" providerId="AD" clId="Web-{19B62D75-C00F-68A0-FDC6-EF5A128ADCC9}" dt="2024-10-11T04:47:51.689" v="162"/>
          <ac:spMkLst>
            <pc:docMk/>
            <pc:sldMk cId="1632702079" sldId="261"/>
            <ac:spMk id="2" creationId="{FDB21F47-2D6F-A8AE-7A04-93FFD6F2D913}"/>
          </ac:spMkLst>
        </pc:spChg>
        <pc:spChg chg="mod">
          <ac:chgData name="Jalaj Jha" userId="S::jalaj.jha@ascendion.com::8208a383-bf6d-4361-9ead-4751e1c59a1e" providerId="AD" clId="Web-{19B62D75-C00F-68A0-FDC6-EF5A128ADCC9}" dt="2024-10-11T05:36:45.961" v="957" actId="20577"/>
          <ac:spMkLst>
            <pc:docMk/>
            <pc:sldMk cId="1632702079" sldId="261"/>
            <ac:spMk id="3" creationId="{3693701E-90AE-E9BB-F763-AE7CAAF7C6A7}"/>
          </ac:spMkLst>
        </pc:spChg>
        <pc:spChg chg="del">
          <ac:chgData name="Jalaj Jha" userId="S::jalaj.jha@ascendion.com::8208a383-bf6d-4361-9ead-4751e1c59a1e" providerId="AD" clId="Web-{19B62D75-C00F-68A0-FDC6-EF5A128ADCC9}" dt="2024-10-11T04:48:06.080" v="206"/>
          <ac:spMkLst>
            <pc:docMk/>
            <pc:sldMk cId="1632702079" sldId="261"/>
            <ac:spMk id="5" creationId="{55B184F6-C7ED-CBE7-7435-57AD4877DFC1}"/>
          </ac:spMkLst>
        </pc:spChg>
        <pc:spChg chg="del mod">
          <ac:chgData name="Jalaj Jha" userId="S::jalaj.jha@ascendion.com::8208a383-bf6d-4361-9ead-4751e1c59a1e" providerId="AD" clId="Web-{19B62D75-C00F-68A0-FDC6-EF5A128ADCC9}" dt="2024-10-11T05:35:41.178" v="927"/>
          <ac:spMkLst>
            <pc:docMk/>
            <pc:sldMk cId="1632702079" sldId="261"/>
            <ac:spMk id="6" creationId="{A21A9684-F368-CCF1-BB0B-F86527997554}"/>
          </ac:spMkLst>
        </pc:spChg>
        <pc:spChg chg="del mod">
          <ac:chgData name="Jalaj Jha" userId="S::jalaj.jha@ascendion.com::8208a383-bf6d-4361-9ead-4751e1c59a1e" providerId="AD" clId="Web-{19B62D75-C00F-68A0-FDC6-EF5A128ADCC9}" dt="2024-10-11T05:36:13.320" v="929"/>
          <ac:spMkLst>
            <pc:docMk/>
            <pc:sldMk cId="1632702079" sldId="261"/>
            <ac:spMk id="7" creationId="{F598C7C5-D32C-C349-17BF-195F0EB6969C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5:36:09.851" v="928"/>
          <ac:spMkLst>
            <pc:docMk/>
            <pc:sldMk cId="1632702079" sldId="261"/>
            <ac:spMk id="10" creationId="{FBE596C5-8E6E-2BE6-E76C-31AC859CD7E2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5:36:20.117" v="930"/>
          <ac:spMkLst>
            <pc:docMk/>
            <pc:sldMk cId="1632702079" sldId="261"/>
            <ac:spMk id="12" creationId="{8A6846B3-D64D-A931-7A59-036DD7AC2062}"/>
          </ac:spMkLst>
        </pc:spChg>
        <pc:picChg chg="add mod ord">
          <ac:chgData name="Jalaj Jha" userId="S::jalaj.jha@ascendion.com::8208a383-bf6d-4361-9ead-4751e1c59a1e" providerId="AD" clId="Web-{19B62D75-C00F-68A0-FDC6-EF5A128ADCC9}" dt="2024-10-11T04:48:06.080" v="206"/>
          <ac:picMkLst>
            <pc:docMk/>
            <pc:sldMk cId="1632702079" sldId="261"/>
            <ac:picMk id="8" creationId="{CC70A171-6CE5-78BE-624E-7D61A0193392}"/>
          </ac:picMkLst>
        </pc:picChg>
      </pc:sldChg>
      <pc:sldChg chg="addSp delSp modSp add">
        <pc:chgData name="Jalaj Jha" userId="S::jalaj.jha@ascendion.com::8208a383-bf6d-4361-9ead-4751e1c59a1e" providerId="AD" clId="Web-{19B62D75-C00F-68A0-FDC6-EF5A128ADCC9}" dt="2024-10-11T06:02:11.593" v="1111"/>
        <pc:sldMkLst>
          <pc:docMk/>
          <pc:sldMk cId="4088130660" sldId="262"/>
        </pc:sldMkLst>
        <pc:spChg chg="mod">
          <ac:chgData name="Jalaj Jha" userId="S::jalaj.jha@ascendion.com::8208a383-bf6d-4361-9ead-4751e1c59a1e" providerId="AD" clId="Web-{19B62D75-C00F-68A0-FDC6-EF5A128ADCC9}" dt="2024-10-11T04:47:58.861" v="186"/>
          <ac:spMkLst>
            <pc:docMk/>
            <pc:sldMk cId="4088130660" sldId="262"/>
            <ac:spMk id="3" creationId="{00000000-0000-0000-0000-000000000000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5:39:32.902" v="1042"/>
          <ac:spMkLst>
            <pc:docMk/>
            <pc:sldMk cId="4088130660" sldId="262"/>
            <ac:spMk id="5" creationId="{82B5104A-34C2-865E-74D6-1C18845013C8}"/>
          </ac:spMkLst>
        </pc:spChg>
        <pc:spChg chg="add del mod">
          <ac:chgData name="Jalaj Jha" userId="S::jalaj.jha@ascendion.com::8208a383-bf6d-4361-9ead-4751e1c59a1e" providerId="AD" clId="Web-{19B62D75-C00F-68A0-FDC6-EF5A128ADCC9}" dt="2024-10-11T05:42:23.797" v="1054"/>
          <ac:spMkLst>
            <pc:docMk/>
            <pc:sldMk cId="4088130660" sldId="262"/>
            <ac:spMk id="6" creationId="{6988C48D-F117-1923-0669-FF2E2E750D5B}"/>
          </ac:spMkLst>
        </pc:spChg>
        <pc:spChg chg="mod">
          <ac:chgData name="Jalaj Jha" userId="S::jalaj.jha@ascendion.com::8208a383-bf6d-4361-9ead-4751e1c59a1e" providerId="AD" clId="Web-{19B62D75-C00F-68A0-FDC6-EF5A128ADCC9}" dt="2024-10-11T04:47:58.876" v="196"/>
          <ac:spMkLst>
            <pc:docMk/>
            <pc:sldMk cId="4088130660" sldId="262"/>
            <ac:spMk id="25" creationId="{00000000-0000-0000-0000-000000000000}"/>
          </ac:spMkLst>
        </pc:spChg>
        <pc:graphicFrameChg chg="mod modGraphic">
          <ac:chgData name="Jalaj Jha" userId="S::jalaj.jha@ascendion.com::8208a383-bf6d-4361-9ead-4751e1c59a1e" providerId="AD" clId="Web-{19B62D75-C00F-68A0-FDC6-EF5A128ADCC9}" dt="2024-10-11T06:02:11.593" v="1111"/>
          <ac:graphicFrameMkLst>
            <pc:docMk/>
            <pc:sldMk cId="4088130660" sldId="262"/>
            <ac:graphicFrameMk id="2" creationId="{00000000-0000-0000-0000-000000000000}"/>
          </ac:graphicFrameMkLst>
        </pc:graphicFrameChg>
      </pc:sldChg>
      <pc:sldMasterChg chg="del delSldLayout">
        <pc:chgData name="Jalaj Jha" userId="S::jalaj.jha@ascendion.com::8208a383-bf6d-4361-9ead-4751e1c59a1e" providerId="AD" clId="Web-{19B62D75-C00F-68A0-FDC6-EF5A128ADCC9}" dt="2024-10-11T04:35:34.140" v="0"/>
        <pc:sldMasterMkLst>
          <pc:docMk/>
          <pc:sldMasterMk cId="2460954070" sldId="2147483660"/>
        </pc:sldMasterMkLst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Jalaj Jha" userId="S::jalaj.jha@ascendion.com::8208a383-bf6d-4361-9ead-4751e1c59a1e" providerId="AD" clId="Web-{19B62D75-C00F-68A0-FDC6-EF5A128ADCC9}" dt="2024-10-11T04:47:46.736" v="155"/>
        <pc:sldMasterMkLst>
          <pc:docMk/>
          <pc:sldMasterMk cId="726853830" sldId="2147483661"/>
        </pc:sldMasterMkLst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79159876" sldId="2147483660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2030737376" sldId="2147483662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1844437975" sldId="2147483663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2313088116" sldId="2147483664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521352499" sldId="2147483666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3770848093" sldId="2147483667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3197952272" sldId="2147483668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1137142115" sldId="2147483669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646854016" sldId="2147483670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3873245719" sldId="2147483671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2182136603" sldId="2147483672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1207277305" sldId="2147483673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196566072" sldId="2147483674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816038699" sldId="2147483675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2008977115" sldId="2147483676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3892296205" sldId="2147483677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2002310747" sldId="2147483678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38.345" v="148"/>
          <pc:sldLayoutMkLst>
            <pc:docMk/>
            <pc:sldMasterMk cId="726853830" sldId="2147483661"/>
            <pc:sldLayoutMk cId="3066737115" sldId="2147483679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47:46.736" v="155"/>
          <pc:sldLayoutMkLst>
            <pc:docMk/>
            <pc:sldMasterMk cId="726853830" sldId="2147483661"/>
            <pc:sldLayoutMk cId="3891349761" sldId="2147483680"/>
          </pc:sldLayoutMkLst>
        </pc:sldLayoutChg>
      </pc:sldMasterChg>
      <pc:sldMasterChg chg="add addSldLayout">
        <pc:chgData name="Jalaj Jha" userId="S::jalaj.jha@ascendion.com::8208a383-bf6d-4361-9ead-4751e1c59a1e" providerId="AD" clId="Web-{19B62D75-C00F-68A0-FDC6-EF5A128ADCC9}" dt="2024-10-11T04:35:34.140" v="0"/>
        <pc:sldMasterMkLst>
          <pc:docMk/>
          <pc:sldMasterMk cId="2687602373" sldId="2147483724"/>
        </pc:sldMasterMkLst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3602833132" sldId="2147483713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181905641" sldId="2147483714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3925509577" sldId="2147483715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3369671847" sldId="2147483716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2603840398" sldId="2147483717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4177425037" sldId="2147483718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3838043363" sldId="2147483719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4158869216" sldId="2147483720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748910295" sldId="2147483721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4180621434" sldId="2147483722"/>
          </pc:sldLayoutMkLst>
        </pc:sldLayoutChg>
        <pc:sldLayoutChg chg="add">
          <pc:chgData name="Jalaj Jha" userId="S::jalaj.jha@ascendion.com::8208a383-bf6d-4361-9ead-4751e1c59a1e" providerId="AD" clId="Web-{19B62D75-C00F-68A0-FDC6-EF5A128ADCC9}" dt="2024-10-11T04:35:34.140" v="0"/>
          <pc:sldLayoutMkLst>
            <pc:docMk/>
            <pc:sldMasterMk cId="2687602373" sldId="2147483724"/>
            <pc:sldLayoutMk cId="3062537861" sldId="2147483723"/>
          </pc:sldLayoutMkLst>
        </pc:sldLayoutChg>
      </pc:sldMasterChg>
    </pc:docChg>
  </pc:docChgLst>
  <pc:docChgLst>
    <pc:chgData name="Jalaj Jha" userId="S::jalaj.jha@ascendion.com::8208a383-bf6d-4361-9ead-4751e1c59a1e" providerId="AD" clId="Web-{85BE1E1E-4079-8B89-BE5D-D3ADEE78AE30}"/>
    <pc:docChg chg="modSld">
      <pc:chgData name="Jalaj Jha" userId="S::jalaj.jha@ascendion.com::8208a383-bf6d-4361-9ead-4751e1c59a1e" providerId="AD" clId="Web-{85BE1E1E-4079-8B89-BE5D-D3ADEE78AE30}" dt="2024-10-11T06:21:33.643" v="133" actId="20577"/>
      <pc:docMkLst>
        <pc:docMk/>
      </pc:docMkLst>
      <pc:sldChg chg="addSp modSp">
        <pc:chgData name="Jalaj Jha" userId="S::jalaj.jha@ascendion.com::8208a383-bf6d-4361-9ead-4751e1c59a1e" providerId="AD" clId="Web-{85BE1E1E-4079-8B89-BE5D-D3ADEE78AE30}" dt="2024-10-11T06:21:33.643" v="133" actId="20577"/>
        <pc:sldMkLst>
          <pc:docMk/>
          <pc:sldMk cId="1632702079" sldId="261"/>
        </pc:sldMkLst>
        <pc:spChg chg="mod">
          <ac:chgData name="Jalaj Jha" userId="S::jalaj.jha@ascendion.com::8208a383-bf6d-4361-9ead-4751e1c59a1e" providerId="AD" clId="Web-{85BE1E1E-4079-8B89-BE5D-D3ADEE78AE30}" dt="2024-10-11T06:20:35.529" v="124" actId="1076"/>
          <ac:spMkLst>
            <pc:docMk/>
            <pc:sldMk cId="1632702079" sldId="261"/>
            <ac:spMk id="2" creationId="{FDB21F47-2D6F-A8AE-7A04-93FFD6F2D913}"/>
          </ac:spMkLst>
        </pc:spChg>
        <pc:spChg chg="add mod">
          <ac:chgData name="Jalaj Jha" userId="S::jalaj.jha@ascendion.com::8208a383-bf6d-4361-9ead-4751e1c59a1e" providerId="AD" clId="Web-{85BE1E1E-4079-8B89-BE5D-D3ADEE78AE30}" dt="2024-10-11T06:21:33.643" v="133" actId="20577"/>
          <ac:spMkLst>
            <pc:docMk/>
            <pc:sldMk cId="1632702079" sldId="261"/>
            <ac:spMk id="5" creationId="{1D5A0858-A4F0-EF1C-CD11-A78C17D059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37A40-2E61-4FDF-9596-F3721FC18718}" type="datetimeFigureOut"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D1EA8-F160-472C-9E78-70B18F57AC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6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4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43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073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E2A2-57CA-76B4-7FC7-0E7E733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619624"/>
            <a:ext cx="4875659" cy="1325563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02CC6-0866-F6F1-FFC1-330B30DD73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EAA7-A226-2E50-AD23-5FE2A5B98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9D59CD-16F0-1FCD-4958-4D19378595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83794" y="0"/>
            <a:ext cx="5798607" cy="685800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94355-D2F1-6177-CA10-2FB2BDCA9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8" y="3026273"/>
            <a:ext cx="4631139" cy="3196483"/>
          </a:xfrm>
        </p:spPr>
        <p:txBody>
          <a:bodyPr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87BCCC-1439-7DCD-7227-755785A3F6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9018" y="2656725"/>
            <a:ext cx="4631139" cy="36954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43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2"/>
            <a:ext cx="3323629" cy="5618756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8" y="619623"/>
            <a:ext cx="2120349" cy="5618756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02890"/>
            <a:ext cx="4360149" cy="5235488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83096-84C2-F21D-D5CC-31742623F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7176" y="619125"/>
            <a:ext cx="4361391" cy="32490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08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687" y="619624"/>
            <a:ext cx="6780880" cy="1325563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3"/>
            <a:ext cx="3160552" cy="5600283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87687" y="2563862"/>
            <a:ext cx="6780880" cy="365604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EBFDFE2-ADC7-30CA-CB35-23735093C8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826" y="2209800"/>
            <a:ext cx="6780741" cy="313267"/>
          </a:xfrm>
        </p:spPr>
        <p:txBody>
          <a:bodyPr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1352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4162370"/>
            <a:ext cx="4118757" cy="2278186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5E5AE0EA-E418-F652-0112-3BBECBF9F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4406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9115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82818" y="4498109"/>
            <a:ext cx="5985749" cy="1942447"/>
          </a:xfrm>
        </p:spPr>
        <p:txBody>
          <a:bodyPr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BB0262-848E-2042-BD03-AA897C6F4F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2818" y="4162426"/>
            <a:ext cx="5985749" cy="270933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084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052" y="625434"/>
            <a:ext cx="1924741" cy="5585361"/>
          </a:xfrm>
        </p:spPr>
        <p:txBody>
          <a:bodyPr vert="vert27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8" y="1428516"/>
            <a:ext cx="3067418" cy="4000969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6410" y="1540369"/>
            <a:ext cx="4992158" cy="4207567"/>
          </a:xfrm>
        </p:spPr>
        <p:txBody>
          <a:bodyPr anchor="t">
            <a:noAutofit/>
          </a:bodyPr>
          <a:lstStyle>
            <a:lvl1pPr>
              <a:spcBef>
                <a:spcPts val="400"/>
              </a:spcBef>
              <a:defRPr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6D519-3A30-B9CA-ABD4-EBCF7F5D9A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76409" y="1192742"/>
            <a:ext cx="4992158" cy="3048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52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07BE-2E01-93C2-881C-035E1AEE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428" y="619623"/>
            <a:ext cx="4307141" cy="145441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44A2B-1547-1655-29B9-2804D5FE3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4879-2CE9-2FEA-4087-F8FC1C8C0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EEB0609-9FA3-D912-5F69-9CD9658CA1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5618760" cy="5618757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A2439D-33F0-4626-5731-8FB5D5295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428" y="2852468"/>
            <a:ext cx="4307141" cy="361595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8F10DA-A583-C2C4-8665-598A6BCA89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1150" y="2473325"/>
            <a:ext cx="4307417" cy="333375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142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8E67-9FD7-A8F8-75F6-2FF3CD0D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501649"/>
            <a:ext cx="10369550" cy="758604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FFE8E-6F6C-1E23-79C9-808201616E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9AAF-82A4-7672-8873-E691CE5C3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2550198D-18A3-B15D-CC93-17763FFE6A9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901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E06D47-5795-E8A4-6688-63C0FCAB2B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45748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FB99BAA-F395-0232-ED1F-8AC6BA5C78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22382" y="3233531"/>
            <a:ext cx="3122821" cy="3122820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0468B5-2B9D-DE53-3F2C-BA3EAD180D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9017" y="1702061"/>
            <a:ext cx="10369550" cy="1437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73FFC49-138F-7080-5BD9-31EBD6E5FA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9017" y="1340909"/>
            <a:ext cx="10369550" cy="336000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685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8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B309-9F80-5BE3-F82C-91733414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8" y="3640484"/>
            <a:ext cx="3478419" cy="2809378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27C05-E3B0-EFC4-2286-5860D4A1AC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3CF6B-04E5-9AB9-2466-0284576F0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54F23F8-6331-43CC-E76A-052E46B7754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1F901-3943-1C25-A696-666A0EBDB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0380" y="4052712"/>
            <a:ext cx="6678187" cy="2398254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79263BE0-4D84-7BD4-D81B-B266C5C1C47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974118" y="619622"/>
            <a:ext cx="4994450" cy="2809378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996222-F889-3352-0878-1D5998408A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89426" y="3640667"/>
            <a:ext cx="6679141" cy="34395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213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2230F5-597C-3032-DF77-75747627AE3E}"/>
              </a:ext>
            </a:extLst>
          </p:cNvPr>
          <p:cNvSpPr/>
          <p:nvPr userDrawn="1"/>
        </p:nvSpPr>
        <p:spPr>
          <a:xfrm>
            <a:off x="4276033" y="2342507"/>
            <a:ext cx="6692533" cy="16882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007C1-A2D2-F1A6-D730-4F0C404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036" y="619624"/>
            <a:ext cx="6692533" cy="1633247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DCB85-C1AE-389B-180B-F0755C755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B6781-E0BB-8244-2B18-81C5A89AB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3D6F03-414F-3442-0C5B-EC88513781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9017" y="619622"/>
            <a:ext cx="3279453" cy="3279453"/>
          </a:xfrm>
        </p:spPr>
        <p:txBody>
          <a:bodyPr/>
          <a:lstStyle/>
          <a:p>
            <a:endParaRPr lang="en-ID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B61BF6E-948C-4AEB-61A4-244B2DE035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90381" y="4212337"/>
            <a:ext cx="2278187" cy="2278187"/>
          </a:xfrm>
        </p:spPr>
        <p:txBody>
          <a:bodyPr/>
          <a:lstStyle/>
          <a:p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A50E1A-8491-728C-9FA7-3C2B65D8B0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017" y="4437088"/>
            <a:ext cx="7732183" cy="2053435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AD539BA3-D11E-897F-CE18-588B0DC93D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76034" y="2647814"/>
            <a:ext cx="6692533" cy="1382909"/>
          </a:xfrm>
          <a:noFill/>
        </p:spPr>
        <p:txBody>
          <a:bodyPr lIns="90000" tIns="46800" rIns="90000" bIns="4680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99D9A-0440-F623-A0B6-4C44724F54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9018" y="4210878"/>
            <a:ext cx="7732182" cy="221192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05BCCAA-A432-8B61-761B-D9FE1F32AE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76034" y="2342507"/>
            <a:ext cx="6692533" cy="300289"/>
          </a:xfrm>
        </p:spPr>
        <p:txBody>
          <a:bodyPr anchor="b">
            <a:noAutofit/>
          </a:bodyPr>
          <a:lstStyle>
            <a:lvl1pPr>
              <a:defRPr sz="125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773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419B-0A7A-D6A9-278B-3CB3F6B1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860" y="619622"/>
            <a:ext cx="4448707" cy="1968969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75DCC-A5DC-45EE-5280-E6AF55C5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54E76-F34B-95F8-FD2E-0312C265A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FD592EB7-0888-4601-189D-47D758F2EA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5783792" cy="3855843"/>
          </a:xfrm>
        </p:spPr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089FCE-DB18-D776-A8F9-8E69AD01AA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9017" y="4596384"/>
            <a:ext cx="5184775" cy="1849257"/>
          </a:xfrm>
        </p:spPr>
        <p:txBody>
          <a:bodyPr>
            <a:noAutofit/>
          </a:bodyPr>
          <a:lstStyle>
            <a:lvl1pPr>
              <a:defRPr>
                <a:latin typeface="+mn-lt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1pPr>
            <a:lvl2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2pPr>
            <a:lvl3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3pPr>
            <a:lvl4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4pPr>
            <a:lvl5pPr>
              <a:defRPr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0477A3C-2108-3003-027C-E88B14294E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9862" y="3429000"/>
            <a:ext cx="4448706" cy="2809377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1A7CC4-3079-7DF7-C21C-DE6408BF46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076" y="4121150"/>
            <a:ext cx="5183717" cy="402167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628143-A333-8CBE-65C0-7C44565BD9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19860" y="3075517"/>
            <a:ext cx="4448707" cy="286809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32457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29587"/>
            <a:ext cx="10369550" cy="119762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8236"/>
            <a:ext cx="2702983" cy="366811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6810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7124D-DD4E-EC8C-E7C5-E61FED507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" y="2238376"/>
            <a:ext cx="2708275" cy="370417"/>
          </a:xfrm>
        </p:spPr>
        <p:txBody>
          <a:bodyPr>
            <a:noAutofit/>
          </a:bodyPr>
          <a:lstStyle>
            <a:lvl1pPr>
              <a:defRPr sz="125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080B0E0-EDE6-D1DA-96BC-3A304EF166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810" y="2238376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9FAC71-85AD-024C-725C-D69E0CED9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8525" y="2238375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E6D3C3B-EB21-AFF3-AC51-E227BB698D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8524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5660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Chart Placeholder 22">
            <a:extLst>
              <a:ext uri="{FF2B5EF4-FFF2-40B4-BE49-F238E27FC236}">
                <a16:creationId xmlns:a16="http://schemas.microsoft.com/office/drawing/2014/main" id="{7B768053-ECBB-DC91-DCF1-5640D1A2358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1200000" y="173809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22">
            <a:extLst>
              <a:ext uri="{FF2B5EF4-FFF2-40B4-BE49-F238E27FC236}">
                <a16:creationId xmlns:a16="http://schemas.microsoft.com/office/drawing/2014/main" id="{FA52F9D6-8DEF-B87B-34AA-6F17C7D862E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400000" y="173405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C07B785-A4DF-D4B6-92D0-2E8E22C608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188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78ACDE8-BCBA-A408-727B-966ACE39776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620552" y="1711315"/>
            <a:ext cx="2400000" cy="4802400"/>
          </a:xfrm>
        </p:spPr>
        <p:txBody>
          <a:bodyPr/>
          <a:lstStyle/>
          <a:p>
            <a:endParaRPr lang="en-UZ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A9011876-5E78-CB58-BABC-A39746BBB6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1381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F6B691D-F71E-358C-29A5-C67135B7323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21981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45C4FD2-9C3E-3AF6-FC72-5146F341D8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207323" y="4112515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60386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556A-4C4F-4323-BBD6-CDF3030D4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D52A2-22C1-5391-6B70-150432196B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5432-AB6B-FF89-CB0C-1C4E6B4A20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2" name="Chart Placeholder 22">
            <a:extLst>
              <a:ext uri="{FF2B5EF4-FFF2-40B4-BE49-F238E27FC236}">
                <a16:creationId xmlns:a16="http://schemas.microsoft.com/office/drawing/2014/main" id="{3AC63550-66C3-F99B-5E65-D253158E0F9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8143263" y="1732835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9B3EFB2-E56F-C9E5-76FB-4FD8920F40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05429" y="3539412"/>
            <a:ext cx="2399999" cy="453468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7FD8033-0930-ACA5-9193-EFBA1F7DB5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05429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63C79D-E124-6C29-D6D0-3680BB9FFE4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962156" y="3539412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E346084-5798-CA8D-0294-BA874A4CA03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962155" y="4093033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hart Placeholder 22">
            <a:extLst>
              <a:ext uri="{FF2B5EF4-FFF2-40B4-BE49-F238E27FC236}">
                <a16:creationId xmlns:a16="http://schemas.microsoft.com/office/drawing/2014/main" id="{751370E6-8AAB-ED91-AC5B-73F873921EED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4764900" y="1744717"/>
            <a:ext cx="2037784" cy="16842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ED9B72C-BE96-619B-06BC-3B0185FC633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83793" y="3508020"/>
            <a:ext cx="2399999" cy="484860"/>
          </a:xfrm>
        </p:spPr>
        <p:txBody>
          <a:bodyPr anchor="b">
            <a:noAutofit/>
          </a:bodyPr>
          <a:lstStyle>
            <a:lvl1pPr algn="ctr">
              <a:defRPr sz="125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5D1C864-8D31-86D1-2D15-613BE88DB0B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570887" y="4071900"/>
            <a:ext cx="2402400" cy="240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hart Placeholder 22">
            <a:extLst>
              <a:ext uri="{FF2B5EF4-FFF2-40B4-BE49-F238E27FC236}">
                <a16:creationId xmlns:a16="http://schemas.microsoft.com/office/drawing/2014/main" id="{74A7B171-C193-9C15-A2E9-A5597B99BA7F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1386537" y="1717377"/>
            <a:ext cx="2037784" cy="168428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77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50E3DC5-CC2E-0762-D65B-58E1F832F26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1184082" y="2314299"/>
            <a:ext cx="9199418" cy="3874051"/>
          </a:xfrm>
        </p:spPr>
        <p:txBody>
          <a:bodyPr/>
          <a:lstStyle/>
          <a:p>
            <a:endParaRPr lang="en-UZ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668BFF-4227-7693-3ECD-1D04DE721F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4859" y="1804459"/>
            <a:ext cx="9179983" cy="389467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229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FA7-001F-A678-E19D-8D282372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  <a:endParaRPr lang="en-UZ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2310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95076-1138-E897-31D7-4D82C1722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PUNCA BRAND STRATEGY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0B50C-90EF-E120-9AA5-A1857D9D8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6737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017" y="2351157"/>
            <a:ext cx="8960219" cy="3862074"/>
          </a:xfrm>
        </p:spPr>
        <p:txBody>
          <a:bodyPr anchor="t">
            <a:normAutofit/>
          </a:bodyPr>
          <a:lstStyle>
            <a:lvl1pPr algn="l">
              <a:defRPr sz="7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829799" y="3246438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ID" dirty="0"/>
              <a:t>PRESENTATION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5AAFEA-9797-719F-034E-1443278D0D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3792" y="1058042"/>
            <a:ext cx="5184775" cy="1197591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55F0A-AE99-D4F7-F93F-7BBD8D0FB6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3792" y="644525"/>
            <a:ext cx="5184775" cy="363008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15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214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4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3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0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6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18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A7B8A4-ABCC-D9A5-163D-95AADEB96E20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9017" y="619624"/>
            <a:ext cx="10369550" cy="9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7" y="1955207"/>
            <a:ext cx="10369550" cy="4283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829799" y="2011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ID" dirty="0"/>
              <a:t>	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4627" y="636704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 b="1">
                <a:solidFill>
                  <a:schemeClr val="bg1"/>
                </a:solidFill>
              </a:defRPr>
            </a:lvl1pPr>
          </a:lstStyle>
          <a:p>
            <a:fld id="{CF6F24BE-8BEB-403A-BDCC-38E201D0662D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26853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2" r:id="rId9"/>
    <p:sldLayoutId id="2147483673" r:id="rId10"/>
    <p:sldLayoutId id="2147483671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60" r:id="rId18"/>
    <p:sldLayoutId id="2147483680" r:id="rId19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3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None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12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9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423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3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45" indent="0" algn="l" defTabSz="914423" rtl="0" eaLnBrk="1" latinLnBrk="0" hangingPunct="1">
        <a:lnSpc>
          <a:spcPct val="130000"/>
        </a:lnSpc>
        <a:spcBef>
          <a:spcPts val="501"/>
        </a:spcBef>
        <a:buFont typeface="Arial" panose="020B0604020202020204" pitchFamily="34" charset="0"/>
        <a:buNone/>
        <a:defRPr sz="7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5" algn="l" defTabSz="914423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65">
          <p15:clr>
            <a:srgbClr val="F26B43"/>
          </p15:clr>
        </p15:guide>
        <p15:guide id="2" orient="horz" pos="3240">
          <p15:clr>
            <a:srgbClr val="F26B43"/>
          </p15:clr>
        </p15:guide>
        <p15:guide id="3" pos="10364">
          <p15:clr>
            <a:srgbClr val="F26B43"/>
          </p15:clr>
        </p15:guide>
        <p15:guide id="4" pos="5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7E29955-BE7C-1A35-7977-0F475756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29" r="-2" b="9878"/>
          <a:stretch/>
        </p:blipFill>
        <p:spPr>
          <a:xfrm>
            <a:off x="254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HTML, CSS, JS</a:t>
            </a:r>
            <a:br>
              <a:rPr lang="en-US" sz="4400" dirty="0"/>
            </a:b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>
                <a:solidFill>
                  <a:schemeClr val="tx1"/>
                </a:solidFill>
              </a:rPr>
              <a:t>WEEK-1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JALAJ JHA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E6BE-4654-8E53-D65B-A645327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>
                <a:ea typeface="Open Sans"/>
                <a:cs typeface="Open Sans"/>
              </a:rPr>
              <a:t>WEEK 1 INSIGHTS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64F0BA2-2F0B-71DE-68C1-F93FEED2C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588" y="2929468"/>
            <a:ext cx="8960219" cy="2157719"/>
          </a:xfrm>
        </p:spPr>
        <p:txBody>
          <a:bodyPr anchor="t" anchorCtr="0">
            <a:normAutofit/>
          </a:bodyPr>
          <a:lstStyle/>
          <a:p>
            <a:r>
              <a:rPr lang="en-GB" sz="7500" dirty="0"/>
              <a:t>WEEK 1 INSIGHTS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77D1BE-856B-C88B-CF23-DD9470860A2A}"/>
              </a:ext>
            </a:extLst>
          </p:cNvPr>
          <p:cNvCxnSpPr>
            <a:cxnSpLocks/>
          </p:cNvCxnSpPr>
          <p:nvPr/>
        </p:nvCxnSpPr>
        <p:spPr>
          <a:xfrm>
            <a:off x="694583" y="3947073"/>
            <a:ext cx="10844666" cy="2419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08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1F47-2D6F-A8AE-7A04-93FFD6F2D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90" y="130794"/>
            <a:ext cx="4875659" cy="1325563"/>
          </a:xfrm>
        </p:spPr>
        <p:txBody>
          <a:bodyPr/>
          <a:lstStyle/>
          <a:p>
            <a:r>
              <a:rPr lang="en-US"/>
              <a:t>KEY LEARNINGS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3701E-90AE-E9BB-F763-AE7CAAF7C6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>
                <a:ea typeface="Open Sans"/>
                <a:cs typeface="Open Sans"/>
              </a:rPr>
              <a:t>WEEK 1 INSIGHTS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89107-326B-EDD0-FAD1-DD6FD25B0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3</a:t>
            </a:fld>
            <a:endParaRPr lang="en-ID"/>
          </a:p>
        </p:txBody>
      </p:sp>
      <p:pic>
        <p:nvPicPr>
          <p:cNvPr id="8" name="Picture Placeholder 7" descr="A toy on top of a book&#10;&#10;Description automatically generated">
            <a:extLst>
              <a:ext uri="{FF2B5EF4-FFF2-40B4-BE49-F238E27FC236}">
                <a16:creationId xmlns:a16="http://schemas.microsoft.com/office/drawing/2014/main" id="{CC70A171-6CE5-78BE-624E-7D61A019339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6198" r="26198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5A0858-A4F0-EF1C-CD11-A78C17D0597A}"/>
              </a:ext>
            </a:extLst>
          </p:cNvPr>
          <p:cNvSpPr txBox="1"/>
          <p:nvPr/>
        </p:nvSpPr>
        <p:spPr>
          <a:xfrm>
            <a:off x="93985" y="1458904"/>
            <a:ext cx="5560803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Open Sans"/>
                <a:cs typeface="Open Sans"/>
              </a:rPr>
              <a:t>HTML (HYPER TEXT MARKUP LANGUAGE):</a:t>
            </a:r>
          </a:p>
          <a:p>
            <a:r>
              <a:rPr lang="en-US" dirty="0">
                <a:ea typeface="Open Sans"/>
                <a:cs typeface="Open Sans"/>
              </a:rPr>
              <a:t>   </a:t>
            </a:r>
            <a:r>
              <a:rPr lang="en-US" dirty="0">
                <a:ea typeface="+mn-lt"/>
                <a:cs typeface="+mn-lt"/>
              </a:rPr>
              <a:t>Semantic Elements</a:t>
            </a:r>
          </a:p>
          <a:p>
            <a:r>
              <a:rPr lang="en-US" dirty="0">
                <a:ea typeface="+mn-lt"/>
                <a:cs typeface="+mn-lt"/>
              </a:rPr>
              <a:t>   Multimedia Integration</a:t>
            </a:r>
          </a:p>
          <a:p>
            <a:r>
              <a:rPr lang="en-US" dirty="0">
                <a:ea typeface="+mn-lt"/>
                <a:cs typeface="+mn-lt"/>
              </a:rPr>
              <a:t>   Structure of Web Pages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CSS (CASCADING STYLE SHEETS):</a:t>
            </a:r>
          </a:p>
          <a:p>
            <a:r>
              <a:rPr lang="en-US" dirty="0">
                <a:ea typeface="+mn-lt"/>
                <a:cs typeface="+mn-lt"/>
              </a:rPr>
              <a:t>   Styling and Layout</a:t>
            </a:r>
          </a:p>
          <a:p>
            <a:r>
              <a:rPr lang="en-US" dirty="0">
                <a:ea typeface="+mn-lt"/>
                <a:cs typeface="+mn-lt"/>
              </a:rPr>
              <a:t>   Responsive Design</a:t>
            </a:r>
          </a:p>
          <a:p>
            <a:r>
              <a:rPr lang="en-US" dirty="0">
                <a:ea typeface="+mn-lt"/>
                <a:cs typeface="+mn-lt"/>
              </a:rPr>
              <a:t>   Selectors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JS (JAVASCRIPT):</a:t>
            </a:r>
          </a:p>
          <a:p>
            <a:r>
              <a:rPr lang="en-US" dirty="0">
                <a:ea typeface="+mn-lt"/>
                <a:cs typeface="+mn-lt"/>
              </a:rPr>
              <a:t>   Event Handling</a:t>
            </a:r>
          </a:p>
          <a:p>
            <a:r>
              <a:rPr lang="en-US" dirty="0">
                <a:ea typeface="+mn-lt"/>
                <a:cs typeface="+mn-lt"/>
              </a:rPr>
              <a:t>   Dynamic Behavior</a:t>
            </a:r>
          </a:p>
          <a:p>
            <a:r>
              <a:rPr lang="en-US" dirty="0">
                <a:ea typeface="+mn-lt"/>
                <a:cs typeface="+mn-lt"/>
              </a:rPr>
              <a:t>   DOM Manipulation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Integration</a:t>
            </a:r>
            <a:r>
              <a:rPr lang="en-US" dirty="0">
                <a:ea typeface="+mn-lt"/>
                <a:cs typeface="+mn-lt"/>
              </a:rPr>
              <a:t>: HTML, CSS, and JavaScript work together to create structured, styled, and interactive web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0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2566-20C7-20DD-36B9-680B3B87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ENCOUNTERED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3AE00-6640-19FA-5DC3-73CB20A3E1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WEEK 1 INSIGHTS                                                    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FB0D3-C64C-E5C6-09FA-FF9046E162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4</a:t>
            </a:fld>
            <a:endParaRPr lang="en-ID"/>
          </a:p>
        </p:txBody>
      </p:sp>
      <p:pic>
        <p:nvPicPr>
          <p:cNvPr id="11" name="Picture Placeholder 10" descr="Close-up of a phone screen&#10;&#10;Description automatically generated">
            <a:extLst>
              <a:ext uri="{FF2B5EF4-FFF2-40B4-BE49-F238E27FC236}">
                <a16:creationId xmlns:a16="http://schemas.microsoft.com/office/drawing/2014/main" id="{2417C693-CD93-6D71-39CB-2A06268066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/>
        </p:blipFill>
        <p:spPr>
          <a:xfrm>
            <a:off x="598805" y="619760"/>
            <a:ext cx="3279140" cy="3279140"/>
          </a:xfrm>
        </p:spPr>
      </p:pic>
      <p:pic>
        <p:nvPicPr>
          <p:cNvPr id="12" name="Picture Placeholder 11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6F3A87E0-101D-1A66-B001-2432CA257B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5" r="35"/>
          <a:stretch/>
        </p:blipFill>
        <p:spPr>
          <a:xfrm>
            <a:off x="914035" y="4243905"/>
            <a:ext cx="2278380" cy="2278380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CAB000-095E-9B7C-D793-9A72DD497EFD}"/>
              </a:ext>
            </a:extLst>
          </p:cNvPr>
          <p:cNvSpPr txBox="1"/>
          <p:nvPr/>
        </p:nvSpPr>
        <p:spPr>
          <a:xfrm>
            <a:off x="4072740" y="2239973"/>
            <a:ext cx="7236837" cy="378565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Form Handling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     Properly handling form submission and resetting the form.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Dynamic Video Display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     Switching between videos based on user selection.</a:t>
            </a:r>
            <a:endParaRPr lang="en-US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Animation Effects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</a:t>
            </a:r>
            <a:endParaRPr lang="en-US" sz="240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      Implementing smooth animations for elements when loading. 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          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Image Visibility Control: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      Struggled to hide bulbs upon clicking.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ea typeface="Open Sans"/>
              <a:cs typeface="Open Sans"/>
            </a:endParaRPr>
          </a:p>
          <a:p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6837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87012"/>
              </p:ext>
            </p:extLst>
          </p:nvPr>
        </p:nvGraphicFramePr>
        <p:xfrm>
          <a:off x="853440" y="2438400"/>
          <a:ext cx="10363200" cy="4035552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CHALLENGE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SOLUTION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Open Sans" pitchFamily="34" charset="0"/>
                          <a:ea typeface="Open Sans" pitchFamily="34" charset="-122"/>
                          <a:cs typeface="Open Sans" pitchFamily="34" charset="-120"/>
                        </a:rPr>
                        <a:t>OUTCOME</a:t>
                      </a:r>
                      <a:endParaRPr lang="en-US" sz="1400" dirty="0"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Form Handling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Implemented </a:t>
                      </a:r>
                      <a:r>
                        <a:rPr lang="en-US" sz="1600" b="0" i="0" u="none" strike="noStrike" noProof="0" err="1">
                          <a:solidFill>
                            <a:srgbClr val="232220"/>
                          </a:solidFill>
                          <a:latin typeface="Consolas"/>
                        </a:rPr>
                        <a:t>handleSubmit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  <a:latin typeface="Consolas"/>
                        </a:rPr>
                        <a:t>()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 function to manage form submission.</a:t>
                      </a:r>
                      <a:endParaRPr lang="en-US" sz="1600"/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Achieved form handling features.</a:t>
                      </a:r>
                      <a:endParaRPr lang="en-US" sz="16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Dynamic Video Display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Developed </a:t>
                      </a:r>
                      <a:r>
                        <a:rPr lang="en-US" sz="1600" b="0" i="0" u="none" strike="noStrike" noProof="0" err="1">
                          <a:solidFill>
                            <a:srgbClr val="232220"/>
                          </a:solidFill>
                          <a:latin typeface="Consolas"/>
                        </a:rPr>
                        <a:t>changeVideo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  <a:latin typeface="Consolas"/>
                        </a:rPr>
                        <a:t>()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 function that toggles the 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  <a:latin typeface="Consolas"/>
                        </a:rPr>
                        <a:t>active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 class on video </a:t>
                      </a:r>
                      <a:r>
                        <a:rPr lang="en-US" sz="1600" b="0" i="0" u="none" strike="noStrike" noProof="0" err="1">
                          <a:solidFill>
                            <a:srgbClr val="232220"/>
                          </a:solidFill>
                        </a:rPr>
                        <a:t>iframes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.</a:t>
                      </a:r>
                      <a:endParaRPr lang="en-US" sz="1600"/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Successfully displayed one video at a time.</a:t>
                      </a:r>
                      <a:endParaRPr lang="en-US" sz="16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Animation Effects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Created keyframe animations in CSS and applied them to elements to enhance user experience.</a:t>
                      </a:r>
                      <a:endParaRPr lang="en-US" sz="1600"/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Created a more visually appealing layout.</a:t>
                      </a:r>
                      <a:endParaRPr lang="en-US" sz="16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Image Visibility Control</a:t>
                      </a: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Used </a:t>
                      </a:r>
                      <a:r>
                        <a:rPr lang="en-US" sz="1600" b="0" i="0" u="none" strike="noStrike" noProof="0" err="1">
                          <a:solidFill>
                            <a:srgbClr val="232220"/>
                          </a:solidFill>
                          <a:latin typeface="Consolas"/>
                        </a:rPr>
                        <a:t>style.display</a:t>
                      </a:r>
                      <a:r>
                        <a:rPr lang="en-US" sz="1600" b="0" i="0" u="none" strike="noStrike" noProof="0" dirty="0">
                          <a:solidFill>
                            <a:srgbClr val="232220"/>
                          </a:solidFill>
                        </a:rPr>
                        <a:t> to hide images and correctly referenced elements.</a:t>
                      </a:r>
                      <a:endParaRPr lang="en-US" sz="1600"/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232220"/>
                          </a:solidFill>
                          <a:latin typeface="Open Sans"/>
                          <a:ea typeface="Open Sans"/>
                          <a:cs typeface="Open Sans"/>
                        </a:rPr>
                        <a:t>Resolved image display issues.</a:t>
                      </a:r>
                      <a:endParaRPr lang="en-US" sz="1600">
                        <a:latin typeface="Open Sans"/>
                        <a:ea typeface="Open Sans"/>
                        <a:cs typeface="Open Sans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F2E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596900" y="571500"/>
            <a:ext cx="10363200" cy="9525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latin typeface="Montserrat ExtraBold"/>
              </a:rPr>
              <a:t>SOLUTIONS IMPLEMENTED</a:t>
            </a: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569700" y="6350000"/>
            <a:ext cx="6096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21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pPr algn="ctr"/>
              <a:t>5</a:t>
            </a:fld>
            <a:endParaRPr lang="en-US" sz="121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13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8A78C-FFBE-4617-951D-E44BDE97A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WEEK 1 INSIGHTS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F4C36-A5CE-16E3-628B-DC09E0B88F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6</a:t>
            </a:fld>
            <a:endParaRPr lang="en-ID"/>
          </a:p>
        </p:txBody>
      </p:sp>
      <p:pic>
        <p:nvPicPr>
          <p:cNvPr id="8" name="Picture Placeholder 7" descr="A foggy lake with trees and fog&#10;&#10;Description automatically generated">
            <a:extLst>
              <a:ext uri="{FF2B5EF4-FFF2-40B4-BE49-F238E27FC236}">
                <a16:creationId xmlns:a16="http://schemas.microsoft.com/office/drawing/2014/main" id="{0B126AA5-58D6-4D42-FEC2-2F183FCA3664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6721" r="36721"/>
          <a:stretch/>
        </p:blipFill>
        <p:spPr>
          <a:xfrm>
            <a:off x="4487194" y="619623"/>
            <a:ext cx="2120349" cy="56187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45E53-DBF6-83CF-BD85-2A3C7FF0B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Understanding User Experience</a:t>
            </a:r>
            <a:endParaRPr lang="en-US" sz="2000">
              <a:ea typeface="Open Sans"/>
              <a:cs typeface="Open Sans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Problem-Solving Mindset</a:t>
            </a: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Importance of Testing</a:t>
            </a: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CSS Styling and Animation</a:t>
            </a:r>
            <a:endParaRPr lang="en-US" sz="2000" b="1" dirty="0">
              <a:ea typeface="Open Sans"/>
              <a:cs typeface="Open Sans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Collaboration and Feedback</a:t>
            </a:r>
            <a:endParaRPr lang="en-US" sz="2000" b="1" dirty="0">
              <a:ea typeface="Open Sans"/>
              <a:cs typeface="Open Sans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+mn-lt"/>
                <a:cs typeface="+mn-lt"/>
              </a:rPr>
              <a:t>Enhanced Technical Skills</a:t>
            </a:r>
            <a:endParaRPr lang="en-US" sz="2000" b="1" dirty="0">
              <a:ea typeface="Open Sans"/>
              <a:cs typeface="Open Sans"/>
            </a:endParaRPr>
          </a:p>
          <a:p>
            <a:pPr marL="171450" indent="-171450">
              <a:buFont typeface="Wingdings" panose="020B0604020202020204" pitchFamily="34" charset="0"/>
              <a:buChar char="§"/>
            </a:pPr>
            <a:r>
              <a:rPr lang="en-US" sz="2000" b="1" dirty="0">
                <a:ea typeface="Open Sans"/>
                <a:cs typeface="Open Sans"/>
              </a:rPr>
              <a:t>GIT</a:t>
            </a:r>
          </a:p>
          <a:p>
            <a:endParaRPr lang="en-US" dirty="0"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127F9-DDF2-8E89-05FC-DFA7AE68948B}"/>
              </a:ext>
            </a:extLst>
          </p:cNvPr>
          <p:cNvSpPr txBox="1"/>
          <p:nvPr/>
        </p:nvSpPr>
        <p:spPr>
          <a:xfrm>
            <a:off x="328949" y="375942"/>
            <a:ext cx="3900394" cy="62786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pPr lvl="2"/>
            <a:r>
              <a:rPr lang="en-US" sz="3200" dirty="0">
                <a:ea typeface="Open Sans"/>
                <a:cs typeface="Open Sans"/>
              </a:rPr>
              <a:t>REFLECTION </a:t>
            </a:r>
          </a:p>
          <a:p>
            <a:pPr lvl="2"/>
            <a:r>
              <a:rPr lang="en-US" sz="3200" dirty="0">
                <a:ea typeface="Open Sans"/>
                <a:cs typeface="Open Sans"/>
              </a:rPr>
              <a:t>         &amp;</a:t>
            </a:r>
          </a:p>
          <a:p>
            <a:pPr lvl="2"/>
            <a:r>
              <a:rPr lang="en-US" sz="3200" dirty="0">
                <a:ea typeface="Open Sans"/>
                <a:cs typeface="Open Sans"/>
              </a:rPr>
              <a:t>  GROWTH</a:t>
            </a: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  <a:p>
            <a:endParaRPr lang="en-US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20618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8E4"/>
      </a:lt2>
      <a:accent1>
        <a:srgbClr val="DC34AD"/>
      </a:accent1>
      <a:accent2>
        <a:srgbClr val="CA2255"/>
      </a:accent2>
      <a:accent3>
        <a:srgbClr val="DC4734"/>
      </a:accent3>
      <a:accent4>
        <a:srgbClr val="CA7B22"/>
      </a:accent4>
      <a:accent5>
        <a:srgbClr val="AFA829"/>
      </a:accent5>
      <a:accent6>
        <a:srgbClr val="7EB41E"/>
      </a:accent6>
      <a:hlink>
        <a:srgbClr val="31944D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Citr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SavonVTI</vt:lpstr>
      <vt:lpstr>Citrine</vt:lpstr>
      <vt:lpstr>HTML, CSS, JS (WEEK-1)</vt:lpstr>
      <vt:lpstr>WEEK 1 INSIGHTS</vt:lpstr>
      <vt:lpstr>KEY LEARNINGS</vt:lpstr>
      <vt:lpstr>CHALLENGES ENCOUNTERED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263</cp:revision>
  <dcterms:created xsi:type="dcterms:W3CDTF">2024-10-11T04:35:09Z</dcterms:created>
  <dcterms:modified xsi:type="dcterms:W3CDTF">2024-10-11T06:52:33Z</dcterms:modified>
</cp:coreProperties>
</file>