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0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7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1321-BB39-9229-0001-2784B173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DF83A-3A00-DF31-8485-718917EA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B797-8E5A-B78A-A2BC-DD28FE07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B144-537A-7938-64F2-5380C3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F359-7EF0-A8C0-2A85-2D26DFB3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989A-B725-15FA-DDD4-66DD3370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CE24-8264-0EB3-0F6D-339DEF715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526C-9BB9-7266-F53C-3F185977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78886-E21C-3BBD-1D41-2D4F7C42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4071-51D1-A00D-F330-41619B88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075C-C4D0-00CF-1B39-20464A947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5FA1-E0FC-DE5D-C11A-E46D10F02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B8C0-0CDB-7D1F-42F1-A278D45A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3968-2F86-AFCF-35D8-4559D16F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9FD1-FCCB-957C-A525-2A1573D2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B574-05E7-BD15-407C-88449DA2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52E-0E62-6709-5BF1-03AC7C59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5360-EB5A-6A31-C1DA-2EF06C35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92E7-A484-6D44-EE4F-622595F5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7AA9-C7B8-D21B-F22E-5D501B17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2BDF-15A8-D472-3E7C-CF54ECF3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1243-3160-DA5E-B231-002C7B83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3C83-E92C-2005-8E66-E3111A6D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EBF6-9367-3049-B3FA-B22DAB45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1DF8-D775-E44C-8A86-D0355FDB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24A8-1510-A6AF-C663-2A006D1B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0569-3ABE-030E-40C9-216A56914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682B-ED25-C176-7A7C-6922458C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7860D-D4EE-BE11-8875-2537D5FE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8E6FA-E420-C8AA-27A3-A499BE9D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2C7F-191A-5D76-98B7-7DF37D09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6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72D2-25DA-C1C8-F25C-0718F212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7A7F-26CE-3507-4C0A-45C4ED89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DE4E-0237-E6A0-E836-9DF8781F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D228-4387-4DA0-C4E3-4EA13486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FAA42-23D9-3A9B-1EE4-563569D6B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2EF8A-3960-E75C-73E2-E3805945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7F18F-7D37-C30F-096F-A537A27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7752C-155E-2453-6FB0-59449677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F7A2-58AF-F4B6-783D-F94858FB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A619-2FF5-673D-35EA-6FE25FE0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7017-AB86-59C2-1DF0-8E330817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57A70-FF62-17F0-CDCD-0F172C64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3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96FC0-6826-CE96-0996-70490E7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768CC-A336-BC69-211A-4532336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6585-E0F7-6C65-8A23-5283D91D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D861-CB4B-39D2-06BF-50B88581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8F59-A19D-0D95-3B95-5A19865A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BA7CA-1688-A9F6-6C49-882737F3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3B0EF-29E5-4793-0229-2D516D54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9138-4AFA-9F73-800E-FA8D07FA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AABC-A547-134C-FAB1-CCBDC377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EAC-7322-69A0-BBE6-7621E618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6B41F-00BB-876A-F0B8-97AE27C4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D9B28-3C10-0C4B-D2AD-D4281FB5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E0B88-7EC9-7249-CBFA-0185BBD7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FF36-0632-84DC-A0F6-F397397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2E77E-F2B8-E290-D9B9-FBAA7DA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8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7D20B-1E31-9883-E15E-556463AE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DC9C3-CE78-2DF8-53CF-CCB84D61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9911-1978-A2B5-5BA8-E62A1F521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A111-D34D-48DD-8908-3371588C5A0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7A5A-5B32-6017-F5E1-787629C53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F534D-C732-9434-7F41-1FAACAC8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127F-13C2-417A-A82D-CEEDC0353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3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B34D2FAF-0DA3-E5BD-B43D-3B797D7F2783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FCB4FD3-93D7-C946-6DF6-EC39094ABA5E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FC1DB427-C0CB-3DE0-DFBC-F0368978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85C90-C180-5290-F9B1-F0C2B41715E3}"/>
              </a:ext>
            </a:extLst>
          </p:cNvPr>
          <p:cNvSpPr txBox="1"/>
          <p:nvPr/>
        </p:nvSpPr>
        <p:spPr>
          <a:xfrm>
            <a:off x="3546424" y="953814"/>
            <a:ext cx="484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ROHIT SELOKAR</a:t>
            </a:r>
            <a:endParaRPr lang="en-IN" sz="5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F33DD-A1E6-0F5E-84BA-E5A46133CFD0}"/>
              </a:ext>
            </a:extLst>
          </p:cNvPr>
          <p:cNvSpPr txBox="1"/>
          <p:nvPr/>
        </p:nvSpPr>
        <p:spPr>
          <a:xfrm>
            <a:off x="4233963" y="2352523"/>
            <a:ext cx="372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CAPSTONE PROJECT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74E73-73D4-F966-B2EB-0BE114561509}"/>
              </a:ext>
            </a:extLst>
          </p:cNvPr>
          <p:cNvSpPr txBox="1"/>
          <p:nvPr/>
        </p:nvSpPr>
        <p:spPr>
          <a:xfrm>
            <a:off x="2068127" y="3315543"/>
            <a:ext cx="8819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LIBRARY MANAGEMENT SYSTEM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40473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460F-9D94-D378-1D6D-0C283DD4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3930F943-100F-CB17-30C1-C8CF0A22111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D4DF797-9630-D728-6E7A-4B4D46F883B0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9A2BE41D-86A5-135A-EB10-4E6A5EE7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48;p27">
            <a:extLst>
              <a:ext uri="{FF2B5EF4-FFF2-40B4-BE49-F238E27FC236}">
                <a16:creationId xmlns:a16="http://schemas.microsoft.com/office/drawing/2014/main" id="{7A1BB81B-4228-7765-CB31-9AA7FE2D399A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387600" y="1584960"/>
            <a:ext cx="3269488" cy="491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9;p27">
            <a:extLst>
              <a:ext uri="{FF2B5EF4-FFF2-40B4-BE49-F238E27FC236}">
                <a16:creationId xmlns:a16="http://schemas.microsoft.com/office/drawing/2014/main" id="{572500B9-6018-D2B8-8B3E-D041E96D9FE9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534914" y="1584959"/>
            <a:ext cx="3046708" cy="488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C05C2-465B-05FE-9CE3-D7857ACDCBD2}"/>
              </a:ext>
            </a:extLst>
          </p:cNvPr>
          <p:cNvSpPr txBox="1"/>
          <p:nvPr/>
        </p:nvSpPr>
        <p:spPr>
          <a:xfrm>
            <a:off x="4332224" y="90230"/>
            <a:ext cx="3046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FOLDER STRUCTURE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D6CB9-FB49-D66B-CF21-4B6E5E0917EE}"/>
              </a:ext>
            </a:extLst>
          </p:cNvPr>
          <p:cNvSpPr txBox="1"/>
          <p:nvPr/>
        </p:nvSpPr>
        <p:spPr>
          <a:xfrm>
            <a:off x="4726860" y="551895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7687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F2D1-6CF5-E164-90A3-54D023B75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318BA220-6B88-EA25-9468-5C0BBF3F888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2B6E51E3-2AA9-84B1-97FF-3D07CC7F3D45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890A69D9-25E5-6CD9-A3CF-DC2C60B8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55;p28">
            <a:extLst>
              <a:ext uri="{FF2B5EF4-FFF2-40B4-BE49-F238E27FC236}">
                <a16:creationId xmlns:a16="http://schemas.microsoft.com/office/drawing/2014/main" id="{06BDEEF5-2F0A-3B9C-2831-25F7D8783A3B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798320" y="1534160"/>
            <a:ext cx="3953864" cy="47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28">
            <a:extLst>
              <a:ext uri="{FF2B5EF4-FFF2-40B4-BE49-F238E27FC236}">
                <a16:creationId xmlns:a16="http://schemas.microsoft.com/office/drawing/2014/main" id="{4697C60D-6641-3114-967E-273C33D916B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349999" y="1534160"/>
            <a:ext cx="4229833" cy="47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EB2D3-E8F6-6565-B842-08462C60888E}"/>
              </a:ext>
            </a:extLst>
          </p:cNvPr>
          <p:cNvSpPr txBox="1"/>
          <p:nvPr/>
        </p:nvSpPr>
        <p:spPr>
          <a:xfrm>
            <a:off x="4593374" y="72820"/>
            <a:ext cx="3148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FOLDER STRUCTURE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50575-AFBD-9F1C-A089-6BBFDBBB3629}"/>
              </a:ext>
            </a:extLst>
          </p:cNvPr>
          <p:cNvSpPr txBox="1"/>
          <p:nvPr/>
        </p:nvSpPr>
        <p:spPr>
          <a:xfrm>
            <a:off x="5107508" y="534485"/>
            <a:ext cx="1470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BACKEND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8651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5D52C-EC82-54DA-A336-0E2D2507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3F40301B-BD5B-71B8-879A-EF5EE6ACE37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337E608-F7CE-3A83-E066-60FAD4F5F542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7CCF2B2F-D530-E056-42A4-E8085237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F6883-18BC-8ADD-00E1-96F818E6C799}"/>
              </a:ext>
            </a:extLst>
          </p:cNvPr>
          <p:cNvSpPr txBox="1"/>
          <p:nvPr/>
        </p:nvSpPr>
        <p:spPr>
          <a:xfrm>
            <a:off x="1148080" y="1706442"/>
            <a:ext cx="1037336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Complex Relationships</a:t>
            </a:r>
            <a:r>
              <a:rPr lang="en-US" dirty="0"/>
              <a:t>: Managing foreign keys to ensure consistency between catalogues, members, and circulations.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Validation and Security</a:t>
            </a:r>
            <a:r>
              <a:rPr lang="en-US" dirty="0"/>
              <a:t>: Implementing secure authentication and data validation in Spring Boot.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Mapping Frontend with Backend</a:t>
            </a:r>
            <a:r>
              <a:rPr lang="en-US" dirty="0"/>
              <a:t>: Integrating Angular with Spring Boot APIs for seamless data flow.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63D28-E357-8AA3-AA41-70093D6FC76B}"/>
              </a:ext>
            </a:extLst>
          </p:cNvPr>
          <p:cNvSpPr txBox="1"/>
          <p:nvPr/>
        </p:nvSpPr>
        <p:spPr>
          <a:xfrm>
            <a:off x="1034063" y="746158"/>
            <a:ext cx="445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Challenges I Faced.</a:t>
            </a:r>
          </a:p>
        </p:txBody>
      </p:sp>
    </p:spTree>
    <p:extLst>
      <p:ext uri="{BB962C8B-B14F-4D97-AF65-F5344CB8AC3E}">
        <p14:creationId xmlns:p14="http://schemas.microsoft.com/office/powerpoint/2010/main" val="61532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32A4-F253-6908-CF01-F09A7D7A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3E250740-C3FD-2D0D-D2BB-1177DAF0BEC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320B7D9-4605-69F6-2FF3-CA21767A362D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42589B05-55EE-B885-BE97-5E56EEAD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62;p29">
            <a:extLst>
              <a:ext uri="{FF2B5EF4-FFF2-40B4-BE49-F238E27FC236}">
                <a16:creationId xmlns:a16="http://schemas.microsoft.com/office/drawing/2014/main" id="{5708DDFE-E089-A640-A024-7C328B6C9775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14400" y="981870"/>
            <a:ext cx="9838943" cy="5254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9E5EB-5D6C-6CA8-95CE-A073080FE874}"/>
              </a:ext>
            </a:extLst>
          </p:cNvPr>
          <p:cNvSpPr txBox="1"/>
          <p:nvPr/>
        </p:nvSpPr>
        <p:spPr>
          <a:xfrm>
            <a:off x="4251528" y="260103"/>
            <a:ext cx="232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ER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8232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9214-1FB1-3C04-70C6-CCA437FF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A4653858-CF64-DC3B-E426-F0C014FFD96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2FC09CA-65A8-C82F-36C5-7F330F42EFBD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4984FC00-4844-B4A3-F6EC-CA7FCCFC4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A6BB46-5596-6FBD-5A08-775A0A8E74DD}"/>
              </a:ext>
            </a:extLst>
          </p:cNvPr>
          <p:cNvSpPr txBox="1"/>
          <p:nvPr/>
        </p:nvSpPr>
        <p:spPr>
          <a:xfrm>
            <a:off x="955040" y="1260011"/>
            <a:ext cx="9641840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Tailwind CSS</a:t>
            </a:r>
            <a:r>
              <a:rPr lang="en-US" dirty="0"/>
              <a:t>: Used for designing a modern, clean, and utility-first user interface.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Responsive Website</a:t>
            </a:r>
            <a:r>
              <a:rPr lang="en-US" dirty="0"/>
              <a:t>: Ensures optimal user experience across all device sizes and screen resolutions.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Primary Key</a:t>
            </a:r>
            <a:r>
              <a:rPr lang="en-US" dirty="0"/>
              <a:t>: Uniquely identifies each record in the database tables for efficient data management.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Foreign Key</a:t>
            </a:r>
            <a:r>
              <a:rPr lang="en-US" dirty="0"/>
              <a:t>: Establishes relationships between tables to maintain data integrity and consistency.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React Website</a:t>
            </a:r>
            <a:r>
              <a:rPr lang="en-US" dirty="0"/>
              <a:t>: Utilized for creating a dynamic and interactive version of the Library Management.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A196-CEE4-3592-46BA-E92E51421D50}"/>
              </a:ext>
            </a:extLst>
          </p:cNvPr>
          <p:cNvSpPr txBox="1"/>
          <p:nvPr/>
        </p:nvSpPr>
        <p:spPr>
          <a:xfrm>
            <a:off x="955040" y="551895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334524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86528-5F5D-F9B1-B214-C50A9B8F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62FF5948-CB8E-09E4-8475-DC93E406D3B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22CA532-F714-99AC-9FFB-0355E8EF10D3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FCD39491-246E-DB60-5F19-FA007FD1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94F81-A6BF-C181-9DCE-C7558B5217B7}"/>
              </a:ext>
            </a:extLst>
          </p:cNvPr>
          <p:cNvSpPr txBox="1"/>
          <p:nvPr/>
        </p:nvSpPr>
        <p:spPr>
          <a:xfrm>
            <a:off x="2292095" y="2357291"/>
            <a:ext cx="76078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IN" sz="115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0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1581-E7E7-B5A7-8606-8699A109A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1E36067B-711F-AAA1-D95A-32808A08CAC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708E3D99-41B3-F613-200C-68FC26DE88FD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A633E253-DDED-08D8-9A1F-CFA194DB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5578BB-5F54-352B-9EC2-DBA3721D34F7}"/>
              </a:ext>
            </a:extLst>
          </p:cNvPr>
          <p:cNvSpPr txBox="1"/>
          <p:nvPr/>
        </p:nvSpPr>
        <p:spPr>
          <a:xfrm>
            <a:off x="838199" y="750801"/>
            <a:ext cx="363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88343-6974-5961-B6B1-ED45D31F9B0C}"/>
              </a:ext>
            </a:extLst>
          </p:cNvPr>
          <p:cNvSpPr txBox="1"/>
          <p:nvPr/>
        </p:nvSpPr>
        <p:spPr>
          <a:xfrm>
            <a:off x="838199" y="1584144"/>
            <a:ext cx="1093724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Angular</a:t>
            </a:r>
            <a:r>
              <a:rPr lang="en-US" dirty="0"/>
              <a:t>: A popular framework for building dynamic, single-page web applications using TypeScript and HTML.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Tailwind CSS</a:t>
            </a:r>
            <a:r>
              <a:rPr lang="en-US" dirty="0"/>
              <a:t>: A utility-first CSS framework for building custom designs quickly with responsive layouts.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Java</a:t>
            </a:r>
            <a:r>
              <a:rPr lang="en-US" dirty="0"/>
              <a:t>: A widely-used programming language known for its platform independence and object-oriented approach.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Spring Boot</a:t>
            </a:r>
            <a:r>
              <a:rPr lang="en-US" dirty="0"/>
              <a:t> helps to write backend code by providing a streamlined and efficient framework for building web applications and services, with minimal configuration and setup.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MySQL</a:t>
            </a:r>
            <a:r>
              <a:rPr lang="en-US" dirty="0"/>
              <a:t>: An open-source relational database management system used to store and manage data.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JDBC</a:t>
            </a:r>
            <a:r>
              <a:rPr lang="en-US" dirty="0"/>
              <a:t>: Java Database Connectivity (JDBC) is an API that enables Java applications to interact with databases for querying and updating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0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52368-6FD0-7CFB-C2DB-D2E05EDA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DEF39A43-3CFA-031F-F606-F6E4DC28419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D3A02ABA-E93C-506B-0A04-30CD0A575600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1BACD197-EE97-F2E4-4ED5-524D6B2EF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F27952-C4F1-D05D-C851-53C0A1B121FD}"/>
              </a:ext>
            </a:extLst>
          </p:cNvPr>
          <p:cNvSpPr txBox="1"/>
          <p:nvPr/>
        </p:nvSpPr>
        <p:spPr>
          <a:xfrm>
            <a:off x="1385823" y="1702053"/>
            <a:ext cx="593750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FRONTEND</a:t>
            </a:r>
            <a:r>
              <a:rPr lang="en-US" sz="2000" dirty="0"/>
              <a:t> </a:t>
            </a:r>
            <a:r>
              <a:rPr lang="en-US" sz="2000" b="1" dirty="0"/>
              <a:t>: ANGULAR, TAILWINDCSS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BACKEND </a:t>
            </a:r>
            <a:r>
              <a:rPr lang="en-US" sz="2000" dirty="0"/>
              <a:t>: </a:t>
            </a:r>
            <a:r>
              <a:rPr lang="en-US" sz="2000" b="1" dirty="0"/>
              <a:t>SPRINGBOOT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DATABASE </a:t>
            </a:r>
            <a:r>
              <a:rPr lang="en-IN" sz="2000" dirty="0"/>
              <a:t>: </a:t>
            </a:r>
            <a:r>
              <a:rPr lang="en-IN" sz="2000" b="1" dirty="0"/>
              <a:t>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C7233-6957-4267-F388-F38C1CCE3F69}"/>
              </a:ext>
            </a:extLst>
          </p:cNvPr>
          <p:cNvSpPr txBox="1"/>
          <p:nvPr/>
        </p:nvSpPr>
        <p:spPr>
          <a:xfrm>
            <a:off x="938783" y="1103790"/>
            <a:ext cx="42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0735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76B6-0C18-C559-AEAE-37BF814F4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40A0AE68-A3B0-0163-4E4D-30C70E7363E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24E8E75-20F3-472A-72E9-4AB74A1891F6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FBEF7042-6025-D0FA-2A37-59BE23C09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FD01844-F020-D164-2659-75A5DC1913F7}"/>
              </a:ext>
            </a:extLst>
          </p:cNvPr>
          <p:cNvPicPr/>
          <p:nvPr/>
        </p:nvPicPr>
        <p:blipFill>
          <a:blip r:embed="rId4" cstate="print"/>
          <a:srcRect l="27061" t="17318" r="28279" b="14602"/>
          <a:stretch/>
        </p:blipFill>
        <p:spPr>
          <a:xfrm>
            <a:off x="660399" y="2885440"/>
            <a:ext cx="4917441" cy="3159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916337-A719-5BCA-1DED-4DE5F88F61D2}"/>
              </a:ext>
            </a:extLst>
          </p:cNvPr>
          <p:cNvSpPr txBox="1"/>
          <p:nvPr/>
        </p:nvSpPr>
        <p:spPr>
          <a:xfrm>
            <a:off x="1034063" y="457333"/>
            <a:ext cx="336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LOGIN &amp;  SIGNUP FORM</a:t>
            </a:r>
            <a:endParaRPr lang="en-IN" sz="2400" b="1" dirty="0"/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22C2389F-A334-BDC4-3A0B-E6A8C003849C}"/>
              </a:ext>
            </a:extLst>
          </p:cNvPr>
          <p:cNvPicPr/>
          <p:nvPr/>
        </p:nvPicPr>
        <p:blipFill>
          <a:blip r:embed="rId5" cstate="print"/>
          <a:srcRect l="26813" t="6885" r="27026" b="8667"/>
          <a:stretch/>
        </p:blipFill>
        <p:spPr>
          <a:xfrm>
            <a:off x="6080553" y="2885440"/>
            <a:ext cx="5559551" cy="3159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4867B-2A0C-87FC-47C7-BE4E37121812}"/>
              </a:ext>
            </a:extLst>
          </p:cNvPr>
          <p:cNvSpPr txBox="1"/>
          <p:nvPr/>
        </p:nvSpPr>
        <p:spPr>
          <a:xfrm>
            <a:off x="1034063" y="1120119"/>
            <a:ext cx="7106353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Admins can sign up and log in using their email and password.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Three failed login attempts lock the account for 30 minutes.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6E8CD-3547-5EFF-9FBE-95DAB3F1E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80687BB2-1F5B-5632-9252-1ACBCA44311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-1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66D22163-CA7F-BFF5-44E5-0C24E28F0087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5DAF295D-CA94-7762-CB55-054A6ADE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3">
            <a:extLst>
              <a:ext uri="{FF2B5EF4-FFF2-40B4-BE49-F238E27FC236}">
                <a16:creationId xmlns:a16="http://schemas.microsoft.com/office/drawing/2014/main" id="{1508ACA8-27DD-C53B-9C0D-60635AF327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950" y="2686717"/>
            <a:ext cx="8483316" cy="389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70217-B7A4-1A8B-1316-92789CA733BC}"/>
              </a:ext>
            </a:extLst>
          </p:cNvPr>
          <p:cNvSpPr txBox="1"/>
          <p:nvPr/>
        </p:nvSpPr>
        <p:spPr>
          <a:xfrm>
            <a:off x="1252501" y="275043"/>
            <a:ext cx="2410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D79CB-EB2D-757B-3014-3EC43F9B66C3}"/>
              </a:ext>
            </a:extLst>
          </p:cNvPr>
          <p:cNvSpPr txBox="1"/>
          <p:nvPr/>
        </p:nvSpPr>
        <p:spPr>
          <a:xfrm>
            <a:off x="1252501" y="1011752"/>
            <a:ext cx="908021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successful login, the admin is navigated to the home page.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home page features a navbar with options like Dashboard, Catalogues, Members, Circulation, Acquisition, Review, and Admin List for easy navigation.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1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98EE4-5679-FEB8-BA04-A324EF002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A931DED3-B8D2-985A-FFE2-4B2A3AE0A4F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-1" y="34558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D4427B1-FA21-EE1D-82CC-45746E89F17C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08D6214B-1933-212D-6403-639FB229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F5CAD-4EA6-24D5-1224-A30856B72607}"/>
              </a:ext>
            </a:extLst>
          </p:cNvPr>
          <p:cNvSpPr txBox="1"/>
          <p:nvPr/>
        </p:nvSpPr>
        <p:spPr>
          <a:xfrm>
            <a:off x="696526" y="1328503"/>
            <a:ext cx="1083099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Dashboard</a:t>
            </a:r>
            <a:r>
              <a:rPr lang="en-US" dirty="0"/>
              <a:t>: Displays an overview of library statistics, including total members, catalogues, and circulation activity.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Catalogues</a:t>
            </a:r>
            <a:r>
              <a:rPr lang="en-US" dirty="0"/>
              <a:t>: Allows administrators to manage books and resources, including adding, viewing, searching, updating, and deleting entries.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Members</a:t>
            </a:r>
            <a:r>
              <a:rPr lang="en-US" dirty="0"/>
              <a:t>: Facilitates the management of library members with features to add, search, view, update, and delete member details.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Circulation</a:t>
            </a:r>
            <a:r>
              <a:rPr lang="en-US" dirty="0"/>
              <a:t>: Tracks borrowing and returning of books, including updating statuses and recording borrow/return dates.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Review</a:t>
            </a:r>
            <a:r>
              <a:rPr lang="en-US" dirty="0"/>
              <a:t>: Collects and displays feedback or reviews provided by members about library services or the books.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Admin List</a:t>
            </a:r>
            <a:r>
              <a:rPr lang="en-US" dirty="0"/>
              <a:t>: Displays all registered admins with options for super admin to delete or manage admin accounts.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E53D-0E27-AB10-785E-36BE036E3770}"/>
              </a:ext>
            </a:extLst>
          </p:cNvPr>
          <p:cNvSpPr txBox="1"/>
          <p:nvPr/>
        </p:nvSpPr>
        <p:spPr>
          <a:xfrm>
            <a:off x="696526" y="75621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COMPONENTS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1578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4086B-BE64-B5AF-4FCD-B93244A7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3E7CAEB6-43FB-BAE2-9275-27CE672A056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F8D42E1-5698-9597-2603-53644C650007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087AFA16-413A-913B-A869-B5F716F4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5">
            <a:extLst>
              <a:ext uri="{FF2B5EF4-FFF2-40B4-BE49-F238E27FC236}">
                <a16:creationId xmlns:a16="http://schemas.microsoft.com/office/drawing/2014/main" id="{7B408609-0114-9605-E325-A30627E156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8126" y="51292"/>
            <a:ext cx="6766559" cy="3065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E961300-12C1-0FD9-DCBB-4C672D34744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7727" y="3193518"/>
            <a:ext cx="6766560" cy="3334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0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9848-B20C-4EC5-036D-FF641A999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D41BCB53-D683-4A6A-9E3F-F3F2F15FD8E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1BED21A1-873B-BFDE-226E-BAEB7E2D5E34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E1BCCB17-6B52-3B1A-9CC2-BADD2F25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9">
            <a:extLst>
              <a:ext uri="{FF2B5EF4-FFF2-40B4-BE49-F238E27FC236}">
                <a16:creationId xmlns:a16="http://schemas.microsoft.com/office/drawing/2014/main" id="{CA969D1E-7B79-4567-B770-DCDC50121201}"/>
              </a:ext>
            </a:extLst>
          </p:cNvPr>
          <p:cNvPicPr/>
          <p:nvPr/>
        </p:nvPicPr>
        <p:blipFill>
          <a:blip r:embed="rId4" cstate="print"/>
          <a:srcRect b="15598"/>
          <a:stretch/>
        </p:blipFill>
        <p:spPr>
          <a:xfrm>
            <a:off x="2068127" y="0"/>
            <a:ext cx="6791393" cy="3183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10">
            <a:extLst>
              <a:ext uri="{FF2B5EF4-FFF2-40B4-BE49-F238E27FC236}">
                <a16:creationId xmlns:a16="http://schemas.microsoft.com/office/drawing/2014/main" id="{5726A759-7186-8A52-82D2-D3F817A8D01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4560" y="3233546"/>
            <a:ext cx="7284719" cy="3259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33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DE687-7FD2-793C-B1A5-465AFD05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3">
            <a:extLst>
              <a:ext uri="{FF2B5EF4-FFF2-40B4-BE49-F238E27FC236}">
                <a16:creationId xmlns:a16="http://schemas.microsoft.com/office/drawing/2014/main" id="{121695B7-EBDB-F1E6-AE3A-5BD5B9902D19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75000"/>
          </a:blip>
          <a:srcRect/>
          <a:stretch/>
        </p:blipFill>
        <p:spPr>
          <a:xfrm>
            <a:off x="0" y="0"/>
            <a:ext cx="2068127" cy="25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51AE7C0E-A840-AF32-9C8F-F9E228A248DB}"/>
              </a:ext>
            </a:extLst>
          </p:cNvPr>
          <p:cNvSpPr/>
          <p:nvPr/>
        </p:nvSpPr>
        <p:spPr>
          <a:xfrm>
            <a:off x="0" y="6604986"/>
            <a:ext cx="12191999" cy="2530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scendion ~ Jobringer.com">
            <a:extLst>
              <a:ext uri="{FF2B5EF4-FFF2-40B4-BE49-F238E27FC236}">
                <a16:creationId xmlns:a16="http://schemas.microsoft.com/office/drawing/2014/main" id="{8B9067E0-A260-42C7-BF78-A53E3C4E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09" y="0"/>
            <a:ext cx="1103790" cy="11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1">
            <a:extLst>
              <a:ext uri="{FF2B5EF4-FFF2-40B4-BE49-F238E27FC236}">
                <a16:creationId xmlns:a16="http://schemas.microsoft.com/office/drawing/2014/main" id="{909388CD-F039-C461-F047-6F57870EF056}"/>
              </a:ext>
            </a:extLst>
          </p:cNvPr>
          <p:cNvPicPr/>
          <p:nvPr/>
        </p:nvPicPr>
        <p:blipFill>
          <a:blip r:embed="rId4" cstate="print"/>
          <a:srcRect b="8219"/>
          <a:stretch/>
        </p:blipFill>
        <p:spPr>
          <a:xfrm>
            <a:off x="1894840" y="1420379"/>
            <a:ext cx="8402319" cy="4589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904C3-65E5-AA1A-D642-F5F46106B097}"/>
              </a:ext>
            </a:extLst>
          </p:cNvPr>
          <p:cNvSpPr txBox="1"/>
          <p:nvPr/>
        </p:nvSpPr>
        <p:spPr>
          <a:xfrm>
            <a:off x="1034063" y="551895"/>
            <a:ext cx="2306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ADMIN</a:t>
            </a:r>
            <a:r>
              <a:rPr lang="en-US" sz="2800" b="1" dirty="0"/>
              <a:t> LIST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6802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475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Selokar</dc:creator>
  <cp:lastModifiedBy>Rohit Selokar</cp:lastModifiedBy>
  <cp:revision>4</cp:revision>
  <dcterms:created xsi:type="dcterms:W3CDTF">2024-12-10T14:18:56Z</dcterms:created>
  <dcterms:modified xsi:type="dcterms:W3CDTF">2024-12-10T18:57:35Z</dcterms:modified>
</cp:coreProperties>
</file>