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30" Target="../media/image33.png" Type="http://schemas.openxmlformats.org/officeDocument/2006/relationships/image"/><Relationship Id="rId31" Target="../media/image34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1281988"/>
            <a:ext cx="10910396" cy="47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Healthcare Management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6984483"/>
            <a:ext cx="845979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b="true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-Presented by : Nitish Jangalagi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23634" y="4244512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20131"/>
            <a:ext cx="18288000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Technology Stack for Healthcare Management System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33578" y="5095875"/>
            <a:ext cx="11633502" cy="302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486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1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600" spc="216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rontend: Angular, HTML, CSS</a:t>
            </a:r>
          </a:p>
          <a:p>
            <a:pPr algn="l" marL="777242" indent="-388621" lvl="1">
              <a:lnSpc>
                <a:spcPts val="486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16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Backend: Spring Boot (Java),  Spring Data JPA</a:t>
            </a:r>
          </a:p>
          <a:p>
            <a:pPr algn="l" marL="777242" indent="-388621" lvl="1">
              <a:lnSpc>
                <a:spcPts val="486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16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Database: MySQL </a:t>
            </a:r>
          </a:p>
          <a:p>
            <a:pPr algn="l" marL="777242" indent="-388621" lvl="1">
              <a:lnSpc>
                <a:spcPts val="486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16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Other Tools:  Postman (for API testing)</a:t>
            </a:r>
          </a:p>
          <a:p>
            <a:pPr algn="l" marL="0" indent="0" lvl="0">
              <a:lnSpc>
                <a:spcPts val="4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024" y="2610074"/>
            <a:ext cx="14837952" cy="678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 Email Add</a:t>
            </a: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ress: The Administrator ID must be a valid email address.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Password Requirements: The password must contain at least one uppercase letter, one lowercase letter, one digit, and one special character.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Non-Blank Fields: Both the email ID and password cannot be blank.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Error Handling: Appropriate error messages will be displayed for incorrect login credentials.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Maximum Attempts: The administrator has a maximum of three attempts to enter the correct credentials.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Account Lock: After three consecutive invalid login attempts, the account will be temporarily disabled for 30 minutes.</a:t>
            </a:r>
          </a:p>
          <a:p>
            <a:pPr algn="l" marL="615315" indent="-307658" lvl="1">
              <a:lnSpc>
                <a:spcPts val="3847"/>
              </a:lnSpc>
              <a:spcBef>
                <a:spcPct val="0"/>
              </a:spcBef>
              <a:buFont typeface="Arial"/>
              <a:buChar char="•"/>
            </a:pPr>
            <a:r>
              <a:rPr lang="en-US" sz="2850" spc="17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Successful Login: Upon correct credentials, the administrator is granted access to the application menu.</a:t>
            </a:r>
          </a:p>
          <a:p>
            <a:pPr algn="l" marL="0" indent="0" lvl="0">
              <a:lnSpc>
                <a:spcPts val="384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022375" y="1200150"/>
            <a:ext cx="10858584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Requirements Met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3130" y="171450"/>
            <a:ext cx="7025086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Structure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505664" y="1214756"/>
            <a:ext cx="13280702" cy="3068266"/>
            <a:chOff x="0" y="0"/>
            <a:chExt cx="3711576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11576" cy="857492"/>
            </a:xfrm>
            <a:custGeom>
              <a:avLst/>
              <a:gdLst/>
              <a:ahLst/>
              <a:cxnLst/>
              <a:rect r="r" b="b" t="t" l="l"/>
              <a:pathLst>
                <a:path h="857492" w="3711576">
                  <a:moveTo>
                    <a:pt x="8744" y="0"/>
                  </a:moveTo>
                  <a:lnTo>
                    <a:pt x="3702832" y="0"/>
                  </a:lnTo>
                  <a:cubicBezTo>
                    <a:pt x="3705151" y="0"/>
                    <a:pt x="3707375" y="921"/>
                    <a:pt x="3709015" y="2561"/>
                  </a:cubicBezTo>
                  <a:cubicBezTo>
                    <a:pt x="3710655" y="4201"/>
                    <a:pt x="3711576" y="6425"/>
                    <a:pt x="3711576" y="8744"/>
                  </a:cubicBezTo>
                  <a:lnTo>
                    <a:pt x="3711576" y="848748"/>
                  </a:lnTo>
                  <a:cubicBezTo>
                    <a:pt x="3711576" y="851067"/>
                    <a:pt x="3710655" y="853291"/>
                    <a:pt x="3709015" y="854931"/>
                  </a:cubicBezTo>
                  <a:cubicBezTo>
                    <a:pt x="3707375" y="856571"/>
                    <a:pt x="3705151" y="857492"/>
                    <a:pt x="3702832" y="857492"/>
                  </a:cubicBezTo>
                  <a:lnTo>
                    <a:pt x="8744" y="857492"/>
                  </a:lnTo>
                  <a:cubicBezTo>
                    <a:pt x="6425" y="857492"/>
                    <a:pt x="4201" y="856571"/>
                    <a:pt x="2561" y="854931"/>
                  </a:cubicBezTo>
                  <a:cubicBezTo>
                    <a:pt x="921" y="853291"/>
                    <a:pt x="0" y="851067"/>
                    <a:pt x="0" y="848748"/>
                  </a:cubicBezTo>
                  <a:lnTo>
                    <a:pt x="0" y="8744"/>
                  </a:lnTo>
                  <a:cubicBezTo>
                    <a:pt x="0" y="6425"/>
                    <a:pt x="921" y="4201"/>
                    <a:pt x="2561" y="2561"/>
                  </a:cubicBezTo>
                  <a:cubicBezTo>
                    <a:pt x="4201" y="921"/>
                    <a:pt x="6425" y="0"/>
                    <a:pt x="874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371157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05664" y="4445384"/>
            <a:ext cx="13280702" cy="2807895"/>
            <a:chOff x="0" y="0"/>
            <a:chExt cx="4445824" cy="9399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824" cy="939966"/>
            </a:xfrm>
            <a:custGeom>
              <a:avLst/>
              <a:gdLst/>
              <a:ahLst/>
              <a:cxnLst/>
              <a:rect r="r" b="b" t="t" l="l"/>
              <a:pathLst>
                <a:path h="939966" w="4445824">
                  <a:moveTo>
                    <a:pt x="8744" y="0"/>
                  </a:moveTo>
                  <a:lnTo>
                    <a:pt x="4437080" y="0"/>
                  </a:lnTo>
                  <a:cubicBezTo>
                    <a:pt x="4439399" y="0"/>
                    <a:pt x="4441623" y="921"/>
                    <a:pt x="4443263" y="2561"/>
                  </a:cubicBezTo>
                  <a:cubicBezTo>
                    <a:pt x="4444903" y="4201"/>
                    <a:pt x="4445824" y="6425"/>
                    <a:pt x="4445824" y="8744"/>
                  </a:cubicBezTo>
                  <a:lnTo>
                    <a:pt x="4445824" y="931222"/>
                  </a:lnTo>
                  <a:cubicBezTo>
                    <a:pt x="4445824" y="936051"/>
                    <a:pt x="4441909" y="939966"/>
                    <a:pt x="4437080" y="939966"/>
                  </a:cubicBezTo>
                  <a:lnTo>
                    <a:pt x="8744" y="939966"/>
                  </a:lnTo>
                  <a:cubicBezTo>
                    <a:pt x="6425" y="939966"/>
                    <a:pt x="4201" y="939045"/>
                    <a:pt x="2561" y="937405"/>
                  </a:cubicBezTo>
                  <a:cubicBezTo>
                    <a:pt x="921" y="935765"/>
                    <a:pt x="0" y="933541"/>
                    <a:pt x="0" y="931222"/>
                  </a:cubicBezTo>
                  <a:lnTo>
                    <a:pt x="0" y="8744"/>
                  </a:lnTo>
                  <a:cubicBezTo>
                    <a:pt x="0" y="6425"/>
                    <a:pt x="921" y="4201"/>
                    <a:pt x="2561" y="2561"/>
                  </a:cubicBezTo>
                  <a:cubicBezTo>
                    <a:pt x="4201" y="921"/>
                    <a:pt x="6425" y="0"/>
                    <a:pt x="874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4445824" cy="8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05664" y="7415204"/>
            <a:ext cx="13280702" cy="2871796"/>
            <a:chOff x="0" y="0"/>
            <a:chExt cx="4445824" cy="9613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824" cy="961357"/>
            </a:xfrm>
            <a:custGeom>
              <a:avLst/>
              <a:gdLst/>
              <a:ahLst/>
              <a:cxnLst/>
              <a:rect r="r" b="b" t="t" l="l"/>
              <a:pathLst>
                <a:path h="961357" w="4445824">
                  <a:moveTo>
                    <a:pt x="8744" y="0"/>
                  </a:moveTo>
                  <a:lnTo>
                    <a:pt x="4437080" y="0"/>
                  </a:lnTo>
                  <a:cubicBezTo>
                    <a:pt x="4439399" y="0"/>
                    <a:pt x="4441623" y="921"/>
                    <a:pt x="4443263" y="2561"/>
                  </a:cubicBezTo>
                  <a:cubicBezTo>
                    <a:pt x="4444903" y="4201"/>
                    <a:pt x="4445824" y="6425"/>
                    <a:pt x="4445824" y="8744"/>
                  </a:cubicBezTo>
                  <a:lnTo>
                    <a:pt x="4445824" y="952613"/>
                  </a:lnTo>
                  <a:cubicBezTo>
                    <a:pt x="4445824" y="954932"/>
                    <a:pt x="4444903" y="957156"/>
                    <a:pt x="4443263" y="958796"/>
                  </a:cubicBezTo>
                  <a:cubicBezTo>
                    <a:pt x="4441623" y="960436"/>
                    <a:pt x="4439399" y="961357"/>
                    <a:pt x="4437080" y="961357"/>
                  </a:cubicBezTo>
                  <a:lnTo>
                    <a:pt x="8744" y="961357"/>
                  </a:lnTo>
                  <a:cubicBezTo>
                    <a:pt x="6425" y="961357"/>
                    <a:pt x="4201" y="960436"/>
                    <a:pt x="2561" y="958796"/>
                  </a:cubicBezTo>
                  <a:cubicBezTo>
                    <a:pt x="921" y="957156"/>
                    <a:pt x="0" y="954932"/>
                    <a:pt x="0" y="952613"/>
                  </a:cubicBezTo>
                  <a:lnTo>
                    <a:pt x="0" y="8744"/>
                  </a:lnTo>
                  <a:cubicBezTo>
                    <a:pt x="0" y="6425"/>
                    <a:pt x="921" y="4201"/>
                    <a:pt x="2561" y="2561"/>
                  </a:cubicBezTo>
                  <a:cubicBezTo>
                    <a:pt x="4201" y="921"/>
                    <a:pt x="6425" y="0"/>
                    <a:pt x="874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4445824" cy="87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12232" y="1472330"/>
            <a:ext cx="12125426" cy="305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application starts with a login page where administrators can enter their credentials, and if not registered, they can register through the "Register" option.</a:t>
            </a:r>
          </a:p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After successful registration, administrators can log in with their new credentials to access the application, with proper data validation in place.</a:t>
            </a:r>
          </a:p>
          <a:p>
            <a:pPr algn="just" marL="0" indent="0" lvl="0">
              <a:lnSpc>
                <a:spcPts val="351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912232" y="4464434"/>
            <a:ext cx="12125426" cy="305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</a:t>
            </a: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 successful login, the administrator is directed to the application menu, which provides access to various components such as appointments, doctors, hospitals, patients, and reviews.</a:t>
            </a:r>
          </a:p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application menu allows the admin to navigate through different sections to manage and view required details, ensuring efficient healthcare management.</a:t>
            </a:r>
          </a:p>
          <a:p>
            <a:pPr algn="just" marL="0" indent="0" lvl="0">
              <a:lnSpc>
                <a:spcPts val="351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912232" y="7585635"/>
            <a:ext cx="12125426" cy="305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</a:t>
            </a: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selecting a particular component, the administrator can view relevant data fetched from the backend, displayed in a user-friendly interface for efficient management.</a:t>
            </a:r>
          </a:p>
          <a:p>
            <a:pPr algn="just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component supports CRUD operations (Create, Read, Update, Delete), allowing the admin to add, update, delete, or search specific data as required.</a:t>
            </a:r>
          </a:p>
          <a:p>
            <a:pPr algn="just" marL="0" indent="0" lvl="0">
              <a:lnSpc>
                <a:spcPts val="351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42595" y="1138556"/>
            <a:ext cx="190794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4369184"/>
            <a:ext cx="350566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Dashboard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203284" y="7339004"/>
            <a:ext cx="391223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18942" y="1369345"/>
            <a:ext cx="8171940" cy="3774155"/>
          </a:xfrm>
          <a:custGeom>
            <a:avLst/>
            <a:gdLst/>
            <a:ahLst/>
            <a:cxnLst/>
            <a:rect r="r" b="b" t="t" l="l"/>
            <a:pathLst>
              <a:path h="3774155" w="8171940">
                <a:moveTo>
                  <a:pt x="0" y="0"/>
                </a:moveTo>
                <a:lnTo>
                  <a:pt x="8171941" y="0"/>
                </a:lnTo>
                <a:lnTo>
                  <a:pt x="8171941" y="3774155"/>
                </a:lnTo>
                <a:lnTo>
                  <a:pt x="0" y="3774155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226" r="0" b="-226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868900" y="1389287"/>
            <a:ext cx="8323650" cy="3754213"/>
          </a:xfrm>
          <a:custGeom>
            <a:avLst/>
            <a:gdLst/>
            <a:ahLst/>
            <a:cxnLst/>
            <a:rect r="r" b="b" t="t" l="l"/>
            <a:pathLst>
              <a:path h="3754213" w="8323650">
                <a:moveTo>
                  <a:pt x="0" y="0"/>
                </a:moveTo>
                <a:lnTo>
                  <a:pt x="8323650" y="0"/>
                </a:lnTo>
                <a:lnTo>
                  <a:pt x="8323650" y="3754213"/>
                </a:lnTo>
                <a:lnTo>
                  <a:pt x="0" y="3754213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102" r="0" b="-10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83936" y="5253189"/>
            <a:ext cx="10613893" cy="4884219"/>
          </a:xfrm>
          <a:custGeom>
            <a:avLst/>
            <a:gdLst/>
            <a:ahLst/>
            <a:cxnLst/>
            <a:rect r="r" b="b" t="t" l="l"/>
            <a:pathLst>
              <a:path h="4884219" w="10613893">
                <a:moveTo>
                  <a:pt x="0" y="0"/>
                </a:moveTo>
                <a:lnTo>
                  <a:pt x="10613893" y="0"/>
                </a:lnTo>
                <a:lnTo>
                  <a:pt x="10613893" y="4884218"/>
                </a:lnTo>
                <a:lnTo>
                  <a:pt x="0" y="488421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079384" y="507933"/>
            <a:ext cx="882299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2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573240" y="2675913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151571" y="2424885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208635" y="2334135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895657" y="2334135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4269831" y="1382078"/>
            <a:ext cx="882299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2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ERRORS FACED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28419" y="2974566"/>
            <a:ext cx="219732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51571" y="2974566"/>
            <a:ext cx="706354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3265" y="3372711"/>
            <a:ext cx="5427883" cy="587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Mapping using 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@JsonProperty: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Occurs when field names in Java and the JSON data differ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Ex: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// The JSON field 'doctor_id' is mapped to 'doctorId' in Java@JsonProperty("doctor_id")private String doctorId;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754888" y="2883816"/>
            <a:ext cx="847634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86214" y="3324562"/>
            <a:ext cx="5601786" cy="705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Injecting  component directly inside other component throws  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Erroe: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NullInjectorError: No provider for _DoctorsListComponent!</a:t>
            </a: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ex: under addDoctorComponent</a:t>
            </a:r>
          </a:p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constructor(doctorComponent:DoctorComponent)</a:t>
            </a:r>
          </a:p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909873" y="3506061"/>
            <a:ext cx="4551208" cy="410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display when update component viewed</a:t>
            </a:r>
          </a:p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Resolved by fetching data and displaying using service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831481" y="2371030"/>
            <a:ext cx="6865445" cy="6887270"/>
          </a:xfrm>
          <a:custGeom>
            <a:avLst/>
            <a:gdLst/>
            <a:ahLst/>
            <a:cxnLst/>
            <a:rect r="r" b="b" t="t" l="l"/>
            <a:pathLst>
              <a:path h="6887270" w="6865445">
                <a:moveTo>
                  <a:pt x="0" y="0"/>
                </a:moveTo>
                <a:lnTo>
                  <a:pt x="6865445" y="0"/>
                </a:lnTo>
                <a:lnTo>
                  <a:pt x="6865445" y="6887270"/>
                </a:lnTo>
                <a:lnTo>
                  <a:pt x="0" y="688727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1411" r="-1404" b="-1411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25792" y="1152525"/>
            <a:ext cx="882299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2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ER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5820" y="1420045"/>
            <a:ext cx="10064781" cy="3559266"/>
            <a:chOff x="0" y="0"/>
            <a:chExt cx="2095110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5110" cy="740906"/>
            </a:xfrm>
            <a:custGeom>
              <a:avLst/>
              <a:gdLst/>
              <a:ahLst/>
              <a:cxnLst/>
              <a:rect r="r" b="b" t="t" l="l"/>
              <a:pathLst>
                <a:path h="740906" w="2095110">
                  <a:moveTo>
                    <a:pt x="26153" y="0"/>
                  </a:moveTo>
                  <a:lnTo>
                    <a:pt x="2068957" y="0"/>
                  </a:lnTo>
                  <a:cubicBezTo>
                    <a:pt x="2075893" y="0"/>
                    <a:pt x="2082546" y="2755"/>
                    <a:pt x="2087450" y="7660"/>
                  </a:cubicBezTo>
                  <a:cubicBezTo>
                    <a:pt x="2092355" y="12565"/>
                    <a:pt x="2095110" y="19217"/>
                    <a:pt x="2095110" y="26153"/>
                  </a:cubicBezTo>
                  <a:lnTo>
                    <a:pt x="2095110" y="714753"/>
                  </a:lnTo>
                  <a:cubicBezTo>
                    <a:pt x="2095110" y="721689"/>
                    <a:pt x="2092355" y="728341"/>
                    <a:pt x="2087450" y="733246"/>
                  </a:cubicBezTo>
                  <a:cubicBezTo>
                    <a:pt x="2082546" y="738150"/>
                    <a:pt x="2075893" y="740906"/>
                    <a:pt x="2068957" y="740906"/>
                  </a:cubicBezTo>
                  <a:lnTo>
                    <a:pt x="26153" y="740906"/>
                  </a:lnTo>
                  <a:cubicBezTo>
                    <a:pt x="19217" y="740906"/>
                    <a:pt x="12565" y="738150"/>
                    <a:pt x="7660" y="733246"/>
                  </a:cubicBezTo>
                  <a:cubicBezTo>
                    <a:pt x="2755" y="728341"/>
                    <a:pt x="0" y="721689"/>
                    <a:pt x="0" y="714753"/>
                  </a:cubicBezTo>
                  <a:lnTo>
                    <a:pt x="0" y="26153"/>
                  </a:lnTo>
                  <a:cubicBezTo>
                    <a:pt x="0" y="19217"/>
                    <a:pt x="2755" y="12565"/>
                    <a:pt x="7660" y="7660"/>
                  </a:cubicBezTo>
                  <a:cubicBezTo>
                    <a:pt x="12565" y="2755"/>
                    <a:pt x="19217" y="0"/>
                    <a:pt x="26153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5110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5820" y="5370657"/>
            <a:ext cx="10064781" cy="3559266"/>
            <a:chOff x="0" y="0"/>
            <a:chExt cx="2095110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5110" cy="740906"/>
            </a:xfrm>
            <a:custGeom>
              <a:avLst/>
              <a:gdLst/>
              <a:ahLst/>
              <a:cxnLst/>
              <a:rect r="r" b="b" t="t" l="l"/>
              <a:pathLst>
                <a:path h="740906" w="2095110">
                  <a:moveTo>
                    <a:pt x="26153" y="0"/>
                  </a:moveTo>
                  <a:lnTo>
                    <a:pt x="2068957" y="0"/>
                  </a:lnTo>
                  <a:cubicBezTo>
                    <a:pt x="2075893" y="0"/>
                    <a:pt x="2082546" y="2755"/>
                    <a:pt x="2087450" y="7660"/>
                  </a:cubicBezTo>
                  <a:cubicBezTo>
                    <a:pt x="2092355" y="12565"/>
                    <a:pt x="2095110" y="19217"/>
                    <a:pt x="2095110" y="26153"/>
                  </a:cubicBezTo>
                  <a:lnTo>
                    <a:pt x="2095110" y="714753"/>
                  </a:lnTo>
                  <a:cubicBezTo>
                    <a:pt x="2095110" y="721689"/>
                    <a:pt x="2092355" y="728341"/>
                    <a:pt x="2087450" y="733246"/>
                  </a:cubicBezTo>
                  <a:cubicBezTo>
                    <a:pt x="2082546" y="738150"/>
                    <a:pt x="2075893" y="740906"/>
                    <a:pt x="2068957" y="740906"/>
                  </a:cubicBezTo>
                  <a:lnTo>
                    <a:pt x="26153" y="740906"/>
                  </a:lnTo>
                  <a:cubicBezTo>
                    <a:pt x="19217" y="740906"/>
                    <a:pt x="12565" y="738150"/>
                    <a:pt x="7660" y="733246"/>
                  </a:cubicBezTo>
                  <a:cubicBezTo>
                    <a:pt x="2755" y="728341"/>
                    <a:pt x="0" y="721689"/>
                    <a:pt x="0" y="714753"/>
                  </a:cubicBezTo>
                  <a:lnTo>
                    <a:pt x="0" y="26153"/>
                  </a:lnTo>
                  <a:cubicBezTo>
                    <a:pt x="0" y="19217"/>
                    <a:pt x="2755" y="12565"/>
                    <a:pt x="7660" y="7660"/>
                  </a:cubicBezTo>
                  <a:cubicBezTo>
                    <a:pt x="12565" y="2755"/>
                    <a:pt x="19217" y="0"/>
                    <a:pt x="26153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95110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5820" y="1420045"/>
            <a:ext cx="10064781" cy="668736"/>
            <a:chOff x="0" y="0"/>
            <a:chExt cx="2095110" cy="1392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5110" cy="139206"/>
            </a:xfrm>
            <a:custGeom>
              <a:avLst/>
              <a:gdLst/>
              <a:ahLst/>
              <a:cxnLst/>
              <a:rect r="r" b="b" t="t" l="l"/>
              <a:pathLst>
                <a:path h="139206" w="2095110">
                  <a:moveTo>
                    <a:pt x="13077" y="0"/>
                  </a:moveTo>
                  <a:lnTo>
                    <a:pt x="2082034" y="0"/>
                  </a:lnTo>
                  <a:cubicBezTo>
                    <a:pt x="2085502" y="0"/>
                    <a:pt x="2088828" y="1378"/>
                    <a:pt x="2091280" y="3830"/>
                  </a:cubicBezTo>
                  <a:cubicBezTo>
                    <a:pt x="2093733" y="6282"/>
                    <a:pt x="2095110" y="9608"/>
                    <a:pt x="2095110" y="13077"/>
                  </a:cubicBezTo>
                  <a:lnTo>
                    <a:pt x="2095110" y="126129"/>
                  </a:lnTo>
                  <a:cubicBezTo>
                    <a:pt x="2095110" y="129597"/>
                    <a:pt x="2093733" y="132923"/>
                    <a:pt x="2091280" y="135376"/>
                  </a:cubicBezTo>
                  <a:cubicBezTo>
                    <a:pt x="2088828" y="137828"/>
                    <a:pt x="2085502" y="139206"/>
                    <a:pt x="2082034" y="139206"/>
                  </a:cubicBezTo>
                  <a:lnTo>
                    <a:pt x="13077" y="139206"/>
                  </a:lnTo>
                  <a:cubicBezTo>
                    <a:pt x="9608" y="139206"/>
                    <a:pt x="6282" y="137828"/>
                    <a:pt x="3830" y="135376"/>
                  </a:cubicBezTo>
                  <a:cubicBezTo>
                    <a:pt x="1378" y="132923"/>
                    <a:pt x="0" y="129597"/>
                    <a:pt x="0" y="126129"/>
                  </a:cubicBezTo>
                  <a:lnTo>
                    <a:pt x="0" y="13077"/>
                  </a:lnTo>
                  <a:cubicBezTo>
                    <a:pt x="0" y="9608"/>
                    <a:pt x="1378" y="6282"/>
                    <a:pt x="3830" y="3830"/>
                  </a:cubicBezTo>
                  <a:cubicBezTo>
                    <a:pt x="6282" y="1378"/>
                    <a:pt x="9608" y="0"/>
                    <a:pt x="1307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95110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5820" y="5370657"/>
            <a:ext cx="10064781" cy="668736"/>
            <a:chOff x="0" y="0"/>
            <a:chExt cx="2095110" cy="1392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5110" cy="139206"/>
            </a:xfrm>
            <a:custGeom>
              <a:avLst/>
              <a:gdLst/>
              <a:ahLst/>
              <a:cxnLst/>
              <a:rect r="r" b="b" t="t" l="l"/>
              <a:pathLst>
                <a:path h="139206" w="2095110">
                  <a:moveTo>
                    <a:pt x="13077" y="0"/>
                  </a:moveTo>
                  <a:lnTo>
                    <a:pt x="2082034" y="0"/>
                  </a:lnTo>
                  <a:cubicBezTo>
                    <a:pt x="2085502" y="0"/>
                    <a:pt x="2088828" y="1378"/>
                    <a:pt x="2091280" y="3830"/>
                  </a:cubicBezTo>
                  <a:cubicBezTo>
                    <a:pt x="2093733" y="6282"/>
                    <a:pt x="2095110" y="9608"/>
                    <a:pt x="2095110" y="13077"/>
                  </a:cubicBezTo>
                  <a:lnTo>
                    <a:pt x="2095110" y="126129"/>
                  </a:lnTo>
                  <a:cubicBezTo>
                    <a:pt x="2095110" y="129597"/>
                    <a:pt x="2093733" y="132923"/>
                    <a:pt x="2091280" y="135376"/>
                  </a:cubicBezTo>
                  <a:cubicBezTo>
                    <a:pt x="2088828" y="137828"/>
                    <a:pt x="2085502" y="139206"/>
                    <a:pt x="2082034" y="139206"/>
                  </a:cubicBezTo>
                  <a:lnTo>
                    <a:pt x="13077" y="139206"/>
                  </a:lnTo>
                  <a:cubicBezTo>
                    <a:pt x="9608" y="139206"/>
                    <a:pt x="6282" y="137828"/>
                    <a:pt x="3830" y="135376"/>
                  </a:cubicBezTo>
                  <a:cubicBezTo>
                    <a:pt x="1378" y="132923"/>
                    <a:pt x="0" y="129597"/>
                    <a:pt x="0" y="126129"/>
                  </a:cubicBezTo>
                  <a:lnTo>
                    <a:pt x="0" y="13077"/>
                  </a:lnTo>
                  <a:cubicBezTo>
                    <a:pt x="0" y="9608"/>
                    <a:pt x="1378" y="6282"/>
                    <a:pt x="3830" y="3830"/>
                  </a:cubicBezTo>
                  <a:cubicBezTo>
                    <a:pt x="6282" y="1378"/>
                    <a:pt x="9608" y="0"/>
                    <a:pt x="1307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95110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64385" y="1511716"/>
            <a:ext cx="8266571" cy="51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Scope Of Improvement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4385" y="5450708"/>
            <a:ext cx="7108027" cy="51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Strengths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4385" y="6477543"/>
            <a:ext cx="8669797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Adaptive Learning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learning new technologies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Understanding logic </a:t>
            </a:r>
          </a:p>
          <a:p>
            <a:pPr algn="l">
              <a:lnSpc>
                <a:spcPts val="405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971333" y="2464498"/>
            <a:ext cx="835962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Mainly to focus and work on building attractive UI.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enhance debugging skills 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DAGY57aCiBg</dc:identifier>
  <dcterms:modified xsi:type="dcterms:W3CDTF">2011-08-01T06:04:30Z</dcterms:modified>
  <cp:revision>1</cp:revision>
  <dc:title>Blue Doodle Project Presentation</dc:title>
</cp:coreProperties>
</file>