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6f2943d6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d6f2943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d6f2943d6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d6f2943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6f2943d6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6f2943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6f2943d6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d6f2943d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6f2943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d6f2943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6f2943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6f2943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6f2943d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d6f2943d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6f2943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d6f2943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d73b06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d73b06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d6f2943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d6f2943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on Healthcare Management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Swarneem Nandanwar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311700" y="228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 Bookings</a:t>
            </a:r>
            <a:endParaRPr/>
          </a:p>
        </p:txBody>
      </p:sp>
      <p:cxnSp>
        <p:nvCxnSpPr>
          <p:cNvPr id="133" name="Google Shape;133;p22"/>
          <p:cNvCxnSpPr/>
          <p:nvPr/>
        </p:nvCxnSpPr>
        <p:spPr>
          <a:xfrm>
            <a:off x="432025" y="109273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2"/>
          <p:cNvSpPr txBox="1"/>
          <p:nvPr>
            <p:ph idx="4294967295" type="body"/>
          </p:nvPr>
        </p:nvSpPr>
        <p:spPr>
          <a:xfrm>
            <a:off x="432025" y="1314251"/>
            <a:ext cx="44352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You can add an appointment.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Appointment can be viewed in the manage-appointment component.</a:t>
            </a:r>
            <a:endParaRPr sz="15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900" y="525636"/>
            <a:ext cx="2754750" cy="40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311700" y="228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appointments</a:t>
            </a:r>
            <a:endParaRPr/>
          </a:p>
        </p:txBody>
      </p:sp>
      <p:cxnSp>
        <p:nvCxnSpPr>
          <p:cNvPr id="142" name="Google Shape;142;p23"/>
          <p:cNvCxnSpPr/>
          <p:nvPr/>
        </p:nvCxnSpPr>
        <p:spPr>
          <a:xfrm>
            <a:off x="432025" y="109273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3"/>
          <p:cNvSpPr txBox="1"/>
          <p:nvPr>
            <p:ph idx="4294967295" type="body"/>
          </p:nvPr>
        </p:nvSpPr>
        <p:spPr>
          <a:xfrm>
            <a:off x="432025" y="1146088"/>
            <a:ext cx="72243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view the appointments in manage appointments.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600"/>
              <a:t>Appointments can be edited or deleted here.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appointment id will be generated in </a:t>
            </a:r>
            <a:r>
              <a:rPr i="1" lang="en" sz="1600"/>
              <a:t>A0000</a:t>
            </a:r>
            <a:r>
              <a:rPr lang="en" sz="1600"/>
              <a:t> format</a:t>
            </a:r>
            <a:endParaRPr sz="16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98941"/>
            <a:ext cx="9143998" cy="208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311700" y="228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ID generation in backend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432025" y="109273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9788"/>
            <a:ext cx="8839200" cy="252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4294967295" type="title"/>
          </p:nvPr>
        </p:nvSpPr>
        <p:spPr>
          <a:xfrm>
            <a:off x="311700" y="228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Admins</a:t>
            </a:r>
            <a:endParaRPr/>
          </a:p>
        </p:txBody>
      </p:sp>
      <p:cxnSp>
        <p:nvCxnSpPr>
          <p:cNvPr id="159" name="Google Shape;159;p25"/>
          <p:cNvCxnSpPr/>
          <p:nvPr/>
        </p:nvCxnSpPr>
        <p:spPr>
          <a:xfrm>
            <a:off x="432025" y="109273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5"/>
          <p:cNvSpPr txBox="1"/>
          <p:nvPr>
            <p:ph idx="4294967295" type="body"/>
          </p:nvPr>
        </p:nvSpPr>
        <p:spPr>
          <a:xfrm>
            <a:off x="432025" y="1146088"/>
            <a:ext cx="72243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view the registered admins in manage admins.</a:t>
            </a:r>
            <a:endParaRPr sz="16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8763"/>
            <a:ext cx="91440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title"/>
          </p:nvPr>
        </p:nvSpPr>
        <p:spPr>
          <a:xfrm>
            <a:off x="311700" y="228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cxnSp>
        <p:nvCxnSpPr>
          <p:cNvPr id="168" name="Google Shape;168;p26"/>
          <p:cNvCxnSpPr/>
          <p:nvPr/>
        </p:nvCxnSpPr>
        <p:spPr>
          <a:xfrm>
            <a:off x="432025" y="109273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6"/>
          <p:cNvSpPr txBox="1"/>
          <p:nvPr>
            <p:ph idx="4294967295" type="body"/>
          </p:nvPr>
        </p:nvSpPr>
        <p:spPr>
          <a:xfrm>
            <a:off x="432025" y="1146088"/>
            <a:ext cx="72243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 to effectively use angular component.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Generating tables automatically using hibernate.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Database connectivity using springboot.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Performing CRUD operations on the database using springboot.</a:t>
            </a:r>
            <a:endParaRPr sz="17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4294967295" type="title"/>
          </p:nvPr>
        </p:nvSpPr>
        <p:spPr>
          <a:xfrm>
            <a:off x="311700" y="7784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1"/>
                </a:solidFill>
              </a:rPr>
              <a:t>Thank You!</a:t>
            </a:r>
            <a:endParaRPr sz="4100">
              <a:solidFill>
                <a:schemeClr val="accent1"/>
              </a:solidFill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900" y="2970900"/>
            <a:ext cx="4830176" cy="16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Fontend: Angular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Backend: Springboot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Databsae: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Styling: CSS and Bootstrap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the Application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the application using </a:t>
            </a:r>
            <a:r>
              <a:rPr i="1" lang="en"/>
              <a:t>ng serve </a:t>
            </a:r>
            <a:r>
              <a:rPr lang="en"/>
              <a:t>command.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hosted on http://localhost:4200/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175" y="2294425"/>
            <a:ext cx="5977700" cy="272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223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Component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286600"/>
            <a:ext cx="4338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has to first register.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three failed login attempts user account will be blocked for specific time.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6890"/>
          <a:stretch/>
        </p:blipFill>
        <p:spPr>
          <a:xfrm>
            <a:off x="5217400" y="779312"/>
            <a:ext cx="3538699" cy="35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223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Component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286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app contains only admin registrations.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registering admin can login and access the application.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-16495" r="0" t="-16495"/>
          <a:stretch/>
        </p:blipFill>
        <p:spPr>
          <a:xfrm>
            <a:off x="2316800" y="1480000"/>
            <a:ext cx="5943051" cy="35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223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Database using Hibernate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286600"/>
            <a:ext cx="3661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Tables can be automatically created using hibernate.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i="1" lang="en"/>
              <a:t>@Transient </a:t>
            </a:r>
            <a:r>
              <a:rPr lang="en"/>
              <a:t>keyword wont generate the table in database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725" y="1161675"/>
            <a:ext cx="4810276" cy="38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223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286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525" y="1159824"/>
            <a:ext cx="5245350" cy="39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223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286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successful login user will be redirected to Home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can book an appointment, delete an appointment and edit an appointment as well.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0677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286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850"/>
            <a:ext cx="2444799" cy="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749701"/>
            <a:ext cx="7553576" cy="34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