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aleway SemiBold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italic.fntdata"/><Relationship Id="rId25" Type="http://schemas.openxmlformats.org/officeDocument/2006/relationships/font" Target="fonts/RalewaySemiBold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9378f7f1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d9378f7f1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9378f7f1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d9378f7f1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9378f7f1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d9378f7f1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d57787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dd57787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9378f7f1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d9378f7f1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d57787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dd57787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9378f7f1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9378f7f1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9378f7f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9378f7f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9378f7f1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9378f7f1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9378f7f1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9378f7f1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d9378f7f1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d9378f7f1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d9378f7f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d9378f7f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9378f7f1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9378f7f1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9378f7f1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9378f7f1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7450" y="1605075"/>
            <a:ext cx="8004300" cy="16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HOSPITALCARE MANAGEMENT SYSTEM</a:t>
            </a:r>
            <a:endParaRPr sz="32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148800" y="3885000"/>
            <a:ext cx="29952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Komal Rokhade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Asscociate Engineer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11/Dec/2024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ctrTitle"/>
          </p:nvPr>
        </p:nvSpPr>
        <p:spPr>
          <a:xfrm>
            <a:off x="3414300" y="4049100"/>
            <a:ext cx="27345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Guided by: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Subramanian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525825" y="601475"/>
            <a:ext cx="84687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all appointments in the Manage Appointments section.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Appointments can be edited or deleted as needed.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appointment is assigned a unique ID in the A0000 format.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31525"/>
            <a:ext cx="1935452" cy="7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1975" y="2363625"/>
            <a:ext cx="7122025" cy="27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ctrTitle"/>
          </p:nvPr>
        </p:nvSpPr>
        <p:spPr>
          <a:xfrm>
            <a:off x="525825" y="601475"/>
            <a:ext cx="4341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Reviews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can create, view and delete reviews.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tasks are handled through the Manage Review component.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425" y="1104775"/>
            <a:ext cx="3971774" cy="35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525825" y="601475"/>
            <a:ext cx="84063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Reviews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see the list of reviews.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 can be filtered based on ratings.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51" y="2027175"/>
            <a:ext cx="5540101" cy="299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>
            <p:ph type="ctrTitle"/>
          </p:nvPr>
        </p:nvSpPr>
        <p:spPr>
          <a:xfrm>
            <a:off x="525825" y="601475"/>
            <a:ext cx="80937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faced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the Angular front-end with the Spring Boot back-end.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MySQL to store and manage data.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secure user login and data protection.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Designing an easy-to-use interface with Angular.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>
            <p:ph type="ctrTitle"/>
          </p:nvPr>
        </p:nvSpPr>
        <p:spPr>
          <a:xfrm>
            <a:off x="2839625" y="1968300"/>
            <a:ext cx="45135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541425" y="604500"/>
            <a:ext cx="7608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b="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Angular 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b="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Spring Boot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MySQL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Styling: CSS and Bootstrap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Postman (for testing), etc.</a:t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ctrTitle"/>
          </p:nvPr>
        </p:nvSpPr>
        <p:spPr>
          <a:xfrm>
            <a:off x="525825" y="601475"/>
            <a:ext cx="69993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the Application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the application by running the </a:t>
            </a:r>
            <a:r>
              <a:rPr b="0" lang="en" sz="2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ng serve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in the terminal.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will be accessible at: </a:t>
            </a:r>
            <a:r>
              <a:rPr b="0" lang="en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http://localhost:4200/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50" y="2269972"/>
            <a:ext cx="5842124" cy="274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525825" y="601475"/>
            <a:ext cx="4325700" cy="30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Component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the application by running the </a:t>
            </a:r>
            <a:r>
              <a:rPr b="0" lang="en" sz="20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ng serve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in the terminal.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will be accessible at: </a:t>
            </a:r>
            <a:r>
              <a:rPr b="0" lang="en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http://localhost:4200/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1525" y="996625"/>
            <a:ext cx="4061900" cy="378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525825" y="601475"/>
            <a:ext cx="4341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currently supports admin registration only.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successful registration, the admin can log in and gain full access to the system’s features.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7150" y="494300"/>
            <a:ext cx="3537300" cy="46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525825" y="601475"/>
            <a:ext cx="4341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Diagram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0650" y="1074800"/>
            <a:ext cx="5327712" cy="39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ctrTitle"/>
          </p:nvPr>
        </p:nvSpPr>
        <p:spPr>
          <a:xfrm>
            <a:off x="525825" y="601475"/>
            <a:ext cx="5091900" cy="3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 successful login, the user is redirected to the Dashboard page.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Dashboard, the admin can choose from various options such as: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Hospitals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525825" y="601475"/>
            <a:ext cx="4341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0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8400"/>
            <a:ext cx="2814551" cy="10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450" y="898181"/>
            <a:ext cx="5725749" cy="3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525825" y="601475"/>
            <a:ext cx="4341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Appointment Bookings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can create, view, update, and delete appointments.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tasks are managed through the Manage Appointment Component.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50" y="3884975"/>
            <a:ext cx="2995200" cy="113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425" y="601475"/>
            <a:ext cx="3971775" cy="3522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