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D4CD0-D840-AACA-14F8-0B2FCF9D8E88}" v="296" dt="2024-10-11T05:40:32.956"/>
    <p1510:client id="{1E462469-45BD-469E-20E2-EEB1A4BE7EBE}" v="92" dt="2024-10-11T04:49:16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A0B8D7-FE39-4D08-9C5E-ED5F33FA548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362DF7-EA37-4C57-BAE0-BB674F0D7D82}">
      <dgm:prSet/>
      <dgm:spPr/>
      <dgm:t>
        <a:bodyPr/>
        <a:lstStyle/>
        <a:p>
          <a:r>
            <a:rPr lang="en-US" b="1" dirty="0"/>
            <a:t>Git/GitHub</a:t>
          </a:r>
          <a:r>
            <a:rPr lang="en-US" dirty="0"/>
            <a:t>:</a:t>
          </a:r>
        </a:p>
      </dgm:t>
    </dgm:pt>
    <dgm:pt modelId="{029B9E30-CD20-4835-AEF3-6F78D920A063}" type="parTrans" cxnId="{E1488ACE-7635-43A8-82AC-35FE420F3E5A}">
      <dgm:prSet/>
      <dgm:spPr/>
      <dgm:t>
        <a:bodyPr/>
        <a:lstStyle/>
        <a:p>
          <a:endParaRPr lang="en-US"/>
        </a:p>
      </dgm:t>
    </dgm:pt>
    <dgm:pt modelId="{4D4AF3FD-CBF2-4963-AB7B-1860C5B1F220}" type="sibTrans" cxnId="{E1488ACE-7635-43A8-82AC-35FE420F3E5A}">
      <dgm:prSet/>
      <dgm:spPr/>
      <dgm:t>
        <a:bodyPr/>
        <a:lstStyle/>
        <a:p>
          <a:endParaRPr lang="en-US"/>
        </a:p>
      </dgm:t>
    </dgm:pt>
    <dgm:pt modelId="{1ADF80CF-FC89-46FF-A1CD-936C7CCAEE73}">
      <dgm:prSet/>
      <dgm:spPr/>
      <dgm:t>
        <a:bodyPr/>
        <a:lstStyle/>
        <a:p>
          <a:r>
            <a:rPr lang="en-US" dirty="0"/>
            <a:t>Practiced regularly with small projects</a:t>
          </a:r>
        </a:p>
      </dgm:t>
    </dgm:pt>
    <dgm:pt modelId="{56F8FDCA-324C-43B6-8BC8-D61924DD8EE0}" type="parTrans" cxnId="{6E1ED5E6-7EC5-4288-A6CD-A31107F7155A}">
      <dgm:prSet/>
      <dgm:spPr/>
      <dgm:t>
        <a:bodyPr/>
        <a:lstStyle/>
        <a:p>
          <a:endParaRPr lang="en-US"/>
        </a:p>
      </dgm:t>
    </dgm:pt>
    <dgm:pt modelId="{50FB01EA-674C-49EA-8F57-9C709E82D37B}" type="sibTrans" cxnId="{6E1ED5E6-7EC5-4288-A6CD-A31107F7155A}">
      <dgm:prSet/>
      <dgm:spPr/>
      <dgm:t>
        <a:bodyPr/>
        <a:lstStyle/>
        <a:p>
          <a:endParaRPr lang="en-US"/>
        </a:p>
      </dgm:t>
    </dgm:pt>
    <dgm:pt modelId="{C919C82E-27A5-45CB-BABE-EEC00B565B33}">
      <dgm:prSet/>
      <dgm:spPr/>
      <dgm:t>
        <a:bodyPr/>
        <a:lstStyle/>
        <a:p>
          <a:r>
            <a:rPr lang="en-US" b="1" dirty="0"/>
            <a:t>CSS and Responsive Design</a:t>
          </a:r>
          <a:r>
            <a:rPr lang="en-US" dirty="0"/>
            <a:t>:</a:t>
          </a:r>
        </a:p>
      </dgm:t>
    </dgm:pt>
    <dgm:pt modelId="{494CCA32-683A-4D19-ADC3-6E4D9E82DD4B}" type="parTrans" cxnId="{9553720E-CFAD-49B8-AF64-C48E0A6CF38D}">
      <dgm:prSet/>
      <dgm:spPr/>
      <dgm:t>
        <a:bodyPr/>
        <a:lstStyle/>
        <a:p>
          <a:endParaRPr lang="en-US"/>
        </a:p>
      </dgm:t>
    </dgm:pt>
    <dgm:pt modelId="{B8E3BE12-A073-4DB8-869B-961C61496FD0}" type="sibTrans" cxnId="{9553720E-CFAD-49B8-AF64-C48E0A6CF38D}">
      <dgm:prSet/>
      <dgm:spPr/>
      <dgm:t>
        <a:bodyPr/>
        <a:lstStyle/>
        <a:p>
          <a:endParaRPr lang="en-US"/>
        </a:p>
      </dgm:t>
    </dgm:pt>
    <dgm:pt modelId="{FD13F672-B418-49DF-A883-F4CFF20806ED}">
      <dgm:prSet/>
      <dgm:spPr/>
      <dgm:t>
        <a:bodyPr/>
        <a:lstStyle/>
        <a:p>
          <a:r>
            <a:rPr lang="en-US" dirty="0"/>
            <a:t>Followed tutorials on Flexbox and CSS Grid</a:t>
          </a:r>
        </a:p>
      </dgm:t>
    </dgm:pt>
    <dgm:pt modelId="{5961A37A-897C-4047-B9A1-F69653064DB3}" type="parTrans" cxnId="{02501FB8-3B64-4C01-95B5-A566D156706C}">
      <dgm:prSet/>
      <dgm:spPr/>
      <dgm:t>
        <a:bodyPr/>
        <a:lstStyle/>
        <a:p>
          <a:endParaRPr lang="en-US"/>
        </a:p>
      </dgm:t>
    </dgm:pt>
    <dgm:pt modelId="{682CA014-9DCA-4363-B313-4DD473380465}" type="sibTrans" cxnId="{02501FB8-3B64-4C01-95B5-A566D156706C}">
      <dgm:prSet/>
      <dgm:spPr/>
      <dgm:t>
        <a:bodyPr/>
        <a:lstStyle/>
        <a:p>
          <a:endParaRPr lang="en-US"/>
        </a:p>
      </dgm:t>
    </dgm:pt>
    <dgm:pt modelId="{1E26930E-D3A4-44CC-985D-94609855C16F}">
      <dgm:prSet/>
      <dgm:spPr/>
      <dgm:t>
        <a:bodyPr/>
        <a:lstStyle/>
        <a:p>
          <a:r>
            <a:rPr lang="en-US" dirty="0"/>
            <a:t>Utilized Bootstrap documentation to improve understanding of responsive design</a:t>
          </a:r>
        </a:p>
      </dgm:t>
    </dgm:pt>
    <dgm:pt modelId="{6F5E5DB1-6360-49D3-9355-58CF8DA2EE04}" type="parTrans" cxnId="{DD16BC1F-1CC9-4CF1-92EA-501C34CC4E0F}">
      <dgm:prSet/>
      <dgm:spPr/>
      <dgm:t>
        <a:bodyPr/>
        <a:lstStyle/>
        <a:p>
          <a:endParaRPr lang="en-US"/>
        </a:p>
      </dgm:t>
    </dgm:pt>
    <dgm:pt modelId="{BA19DD24-D62B-4E3B-9E32-6BF89224EF9E}" type="sibTrans" cxnId="{DD16BC1F-1CC9-4CF1-92EA-501C34CC4E0F}">
      <dgm:prSet/>
      <dgm:spPr/>
      <dgm:t>
        <a:bodyPr/>
        <a:lstStyle/>
        <a:p>
          <a:endParaRPr lang="en-US"/>
        </a:p>
      </dgm:t>
    </dgm:pt>
    <dgm:pt modelId="{4659C003-E0E5-4CAD-B8AF-2418636EF735}">
      <dgm:prSet/>
      <dgm:spPr/>
      <dgm:t>
        <a:bodyPr/>
        <a:lstStyle/>
        <a:p>
          <a:pPr rtl="0"/>
          <a:r>
            <a:rPr lang="en-US" b="1" dirty="0"/>
            <a:t>JavaScript Behavior</a:t>
          </a:r>
          <a:r>
            <a:rPr lang="en-US" dirty="0"/>
            <a:t>:</a:t>
          </a:r>
        </a:p>
      </dgm:t>
    </dgm:pt>
    <dgm:pt modelId="{FC4345B1-1501-4DF7-A993-A19B00EC73AD}" type="parTrans" cxnId="{22CA3F12-C7F7-4103-A596-C4D2315F7918}">
      <dgm:prSet/>
      <dgm:spPr/>
      <dgm:t>
        <a:bodyPr/>
        <a:lstStyle/>
        <a:p>
          <a:endParaRPr lang="en-US"/>
        </a:p>
      </dgm:t>
    </dgm:pt>
    <dgm:pt modelId="{B993EE49-B82F-425A-ACEC-B908D55C7F02}" type="sibTrans" cxnId="{22CA3F12-C7F7-4103-A596-C4D2315F7918}">
      <dgm:prSet/>
      <dgm:spPr/>
      <dgm:t>
        <a:bodyPr/>
        <a:lstStyle/>
        <a:p>
          <a:endParaRPr lang="en-US"/>
        </a:p>
      </dgm:t>
    </dgm:pt>
    <dgm:pt modelId="{EDA91AAC-824A-4384-823A-5C6FE956438E}">
      <dgm:prSet/>
      <dgm:spPr/>
      <dgm:t>
        <a:bodyPr/>
        <a:lstStyle/>
        <a:p>
          <a:r>
            <a:rPr lang="en-US" dirty="0"/>
            <a:t>Created small practice scripts </a:t>
          </a:r>
        </a:p>
      </dgm:t>
    </dgm:pt>
    <dgm:pt modelId="{B3D32E27-C43E-48B0-958E-546772D44039}" type="parTrans" cxnId="{7B073A80-F55F-498C-83BB-4E72C0F73577}">
      <dgm:prSet/>
      <dgm:spPr/>
      <dgm:t>
        <a:bodyPr/>
        <a:lstStyle/>
        <a:p>
          <a:endParaRPr lang="en-US"/>
        </a:p>
      </dgm:t>
    </dgm:pt>
    <dgm:pt modelId="{B103FD47-6B95-4861-9C31-92168F0A76B4}" type="sibTrans" cxnId="{7B073A80-F55F-498C-83BB-4E72C0F73577}">
      <dgm:prSet/>
      <dgm:spPr/>
      <dgm:t>
        <a:bodyPr/>
        <a:lstStyle/>
        <a:p>
          <a:endParaRPr lang="en-US"/>
        </a:p>
      </dgm:t>
    </dgm:pt>
    <dgm:pt modelId="{781F76F3-65B3-4E64-ACF0-1B8F804AA85F}">
      <dgm:prSet/>
      <dgm:spPr/>
      <dgm:t>
        <a:bodyPr/>
        <a:lstStyle/>
        <a:p>
          <a:r>
            <a:rPr lang="en-US" dirty="0"/>
            <a:t>Used online platforms to test and debug JavaScript code</a:t>
          </a:r>
        </a:p>
      </dgm:t>
    </dgm:pt>
    <dgm:pt modelId="{324C0E82-B0B0-425E-B37E-972CED542B1F}" type="parTrans" cxnId="{A5411277-0990-4AFE-9125-FCD9AF366DC1}">
      <dgm:prSet/>
      <dgm:spPr/>
      <dgm:t>
        <a:bodyPr/>
        <a:lstStyle/>
        <a:p>
          <a:endParaRPr lang="en-US"/>
        </a:p>
      </dgm:t>
    </dgm:pt>
    <dgm:pt modelId="{BE7B9727-DA71-44DB-8D29-A59DDB8ED345}" type="sibTrans" cxnId="{A5411277-0990-4AFE-9125-FCD9AF366DC1}">
      <dgm:prSet/>
      <dgm:spPr/>
      <dgm:t>
        <a:bodyPr/>
        <a:lstStyle/>
        <a:p>
          <a:endParaRPr lang="en-US"/>
        </a:p>
      </dgm:t>
    </dgm:pt>
    <dgm:pt modelId="{D233A4C2-BBFF-4E55-A2FB-5E9355285228}">
      <dgm:prSet/>
      <dgm:spPr/>
      <dgm:t>
        <a:bodyPr/>
        <a:lstStyle/>
        <a:p>
          <a:r>
            <a:rPr lang="en-US" b="1" dirty="0"/>
            <a:t>Agile Methodology</a:t>
          </a:r>
          <a:r>
            <a:rPr lang="en-US" dirty="0"/>
            <a:t>:</a:t>
          </a:r>
        </a:p>
      </dgm:t>
    </dgm:pt>
    <dgm:pt modelId="{94DF612E-873D-459E-A422-3835B389710E}" type="parTrans" cxnId="{9BE615B3-B84A-4A20-953D-00EBFEEF4458}">
      <dgm:prSet/>
      <dgm:spPr/>
      <dgm:t>
        <a:bodyPr/>
        <a:lstStyle/>
        <a:p>
          <a:endParaRPr lang="en-US"/>
        </a:p>
      </dgm:t>
    </dgm:pt>
    <dgm:pt modelId="{75D9E1E7-2241-416C-A644-6FCA2E34E49B}" type="sibTrans" cxnId="{9BE615B3-B84A-4A20-953D-00EBFEEF4458}">
      <dgm:prSet/>
      <dgm:spPr/>
      <dgm:t>
        <a:bodyPr/>
        <a:lstStyle/>
        <a:p>
          <a:endParaRPr lang="en-US"/>
        </a:p>
      </dgm:t>
    </dgm:pt>
    <dgm:pt modelId="{CA489D0E-97A8-437F-83B1-85330BA61A2A}">
      <dgm:prSet/>
      <dgm:spPr/>
      <dgm:t>
        <a:bodyPr/>
        <a:lstStyle/>
        <a:p>
          <a:r>
            <a:rPr lang="en-US" dirty="0"/>
            <a:t>Practiced by joining mock agile sprints during the training</a:t>
          </a:r>
        </a:p>
      </dgm:t>
    </dgm:pt>
    <dgm:pt modelId="{9D725FAC-2DF2-45BA-AC8E-032D4EA002C1}" type="parTrans" cxnId="{03E7EACF-09C2-4D7D-8A6A-02D1A1C55929}">
      <dgm:prSet/>
      <dgm:spPr/>
      <dgm:t>
        <a:bodyPr/>
        <a:lstStyle/>
        <a:p>
          <a:endParaRPr lang="en-US"/>
        </a:p>
      </dgm:t>
    </dgm:pt>
    <dgm:pt modelId="{289FCF78-7DF6-4547-9949-78F2A767845B}" type="sibTrans" cxnId="{03E7EACF-09C2-4D7D-8A6A-02D1A1C55929}">
      <dgm:prSet/>
      <dgm:spPr/>
      <dgm:t>
        <a:bodyPr/>
        <a:lstStyle/>
        <a:p>
          <a:endParaRPr lang="en-US"/>
        </a:p>
      </dgm:t>
    </dgm:pt>
    <dgm:pt modelId="{D1D162C7-F962-463B-BFE9-B5D2FD3E6916}" type="pres">
      <dgm:prSet presAssocID="{D1A0B8D7-FE39-4D08-9C5E-ED5F33FA5489}" presName="Name0" presStyleCnt="0">
        <dgm:presLayoutVars>
          <dgm:dir/>
          <dgm:animLvl val="lvl"/>
          <dgm:resizeHandles val="exact"/>
        </dgm:presLayoutVars>
      </dgm:prSet>
      <dgm:spPr/>
    </dgm:pt>
    <dgm:pt modelId="{00715954-99AD-4BD4-9FFE-4BFD594C8945}" type="pres">
      <dgm:prSet presAssocID="{60362DF7-EA37-4C57-BAE0-BB674F0D7D82}" presName="composite" presStyleCnt="0"/>
      <dgm:spPr/>
    </dgm:pt>
    <dgm:pt modelId="{09430C90-5921-4855-81C3-866FD8A5E0F7}" type="pres">
      <dgm:prSet presAssocID="{60362DF7-EA37-4C57-BAE0-BB674F0D7D8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78D66CF-73E2-496D-A390-02234D77FE18}" type="pres">
      <dgm:prSet presAssocID="{60362DF7-EA37-4C57-BAE0-BB674F0D7D82}" presName="desTx" presStyleLbl="alignAccFollowNode1" presStyleIdx="0" presStyleCnt="4">
        <dgm:presLayoutVars>
          <dgm:bulletEnabled val="1"/>
        </dgm:presLayoutVars>
      </dgm:prSet>
      <dgm:spPr/>
    </dgm:pt>
    <dgm:pt modelId="{38884854-C368-4A59-8D0B-CE7AF39C88A9}" type="pres">
      <dgm:prSet presAssocID="{4D4AF3FD-CBF2-4963-AB7B-1860C5B1F220}" presName="space" presStyleCnt="0"/>
      <dgm:spPr/>
    </dgm:pt>
    <dgm:pt modelId="{799E9112-8650-4E37-BB2E-EBA13561EA39}" type="pres">
      <dgm:prSet presAssocID="{C919C82E-27A5-45CB-BABE-EEC00B565B33}" presName="composite" presStyleCnt="0"/>
      <dgm:spPr/>
    </dgm:pt>
    <dgm:pt modelId="{E77297BC-0ADD-4116-B1C8-96D9C5EA9E72}" type="pres">
      <dgm:prSet presAssocID="{C919C82E-27A5-45CB-BABE-EEC00B565B3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3D94AE9-7637-437D-A78A-6239F1686A6E}" type="pres">
      <dgm:prSet presAssocID="{C919C82E-27A5-45CB-BABE-EEC00B565B33}" presName="desTx" presStyleLbl="alignAccFollowNode1" presStyleIdx="1" presStyleCnt="4">
        <dgm:presLayoutVars>
          <dgm:bulletEnabled val="1"/>
        </dgm:presLayoutVars>
      </dgm:prSet>
      <dgm:spPr/>
    </dgm:pt>
    <dgm:pt modelId="{EFC61524-C5F7-4CD3-95D1-39F9ED526C4A}" type="pres">
      <dgm:prSet presAssocID="{B8E3BE12-A073-4DB8-869B-961C61496FD0}" presName="space" presStyleCnt="0"/>
      <dgm:spPr/>
    </dgm:pt>
    <dgm:pt modelId="{2964D2A5-45A9-4BE0-B67B-32D6E93F42A4}" type="pres">
      <dgm:prSet presAssocID="{4659C003-E0E5-4CAD-B8AF-2418636EF735}" presName="composite" presStyleCnt="0"/>
      <dgm:spPr/>
    </dgm:pt>
    <dgm:pt modelId="{B7A73BDE-308E-4814-B915-445E85FE9012}" type="pres">
      <dgm:prSet presAssocID="{4659C003-E0E5-4CAD-B8AF-2418636EF73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8D4275A-1620-4608-A5E7-37406CAA3DDB}" type="pres">
      <dgm:prSet presAssocID="{4659C003-E0E5-4CAD-B8AF-2418636EF735}" presName="desTx" presStyleLbl="alignAccFollowNode1" presStyleIdx="2" presStyleCnt="4">
        <dgm:presLayoutVars>
          <dgm:bulletEnabled val="1"/>
        </dgm:presLayoutVars>
      </dgm:prSet>
      <dgm:spPr/>
    </dgm:pt>
    <dgm:pt modelId="{B849952C-CB2B-4B34-B9AF-15E42DECB792}" type="pres">
      <dgm:prSet presAssocID="{B993EE49-B82F-425A-ACEC-B908D55C7F02}" presName="space" presStyleCnt="0"/>
      <dgm:spPr/>
    </dgm:pt>
    <dgm:pt modelId="{F08FB7B9-56D5-4245-92D4-8446B344E8C9}" type="pres">
      <dgm:prSet presAssocID="{D233A4C2-BBFF-4E55-A2FB-5E9355285228}" presName="composite" presStyleCnt="0"/>
      <dgm:spPr/>
    </dgm:pt>
    <dgm:pt modelId="{6CF3BF51-C74D-4066-A190-4C9291D743E1}" type="pres">
      <dgm:prSet presAssocID="{D233A4C2-BBFF-4E55-A2FB-5E935528522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65C5809-6B27-4CA4-A080-D34929C76958}" type="pres">
      <dgm:prSet presAssocID="{D233A4C2-BBFF-4E55-A2FB-5E935528522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0188303-7F63-4CAC-B787-4C803D5D9326}" type="presOf" srcId="{C919C82E-27A5-45CB-BABE-EEC00B565B33}" destId="{E77297BC-0ADD-4116-B1C8-96D9C5EA9E72}" srcOrd="0" destOrd="0" presId="urn:microsoft.com/office/officeart/2005/8/layout/hList1"/>
    <dgm:cxn modelId="{9553720E-CFAD-49B8-AF64-C48E0A6CF38D}" srcId="{D1A0B8D7-FE39-4D08-9C5E-ED5F33FA5489}" destId="{C919C82E-27A5-45CB-BABE-EEC00B565B33}" srcOrd="1" destOrd="0" parTransId="{494CCA32-683A-4D19-ADC3-6E4D9E82DD4B}" sibTransId="{B8E3BE12-A073-4DB8-869B-961C61496FD0}"/>
    <dgm:cxn modelId="{22CA3F12-C7F7-4103-A596-C4D2315F7918}" srcId="{D1A0B8D7-FE39-4D08-9C5E-ED5F33FA5489}" destId="{4659C003-E0E5-4CAD-B8AF-2418636EF735}" srcOrd="2" destOrd="0" parTransId="{FC4345B1-1501-4DF7-A993-A19B00EC73AD}" sibTransId="{B993EE49-B82F-425A-ACEC-B908D55C7F02}"/>
    <dgm:cxn modelId="{5F766F1A-C6C1-4F6D-B1DE-1774F298FAAB}" type="presOf" srcId="{4659C003-E0E5-4CAD-B8AF-2418636EF735}" destId="{B7A73BDE-308E-4814-B915-445E85FE9012}" srcOrd="0" destOrd="0" presId="urn:microsoft.com/office/officeart/2005/8/layout/hList1"/>
    <dgm:cxn modelId="{DD16BC1F-1CC9-4CF1-92EA-501C34CC4E0F}" srcId="{C919C82E-27A5-45CB-BABE-EEC00B565B33}" destId="{1E26930E-D3A4-44CC-985D-94609855C16F}" srcOrd="1" destOrd="0" parTransId="{6F5E5DB1-6360-49D3-9355-58CF8DA2EE04}" sibTransId="{BA19DD24-D62B-4E3B-9E32-6BF89224EF9E}"/>
    <dgm:cxn modelId="{AE23A420-4197-4E1D-B597-85038D09B803}" type="presOf" srcId="{1ADF80CF-FC89-46FF-A1CD-936C7CCAEE73}" destId="{F78D66CF-73E2-496D-A390-02234D77FE18}" srcOrd="0" destOrd="0" presId="urn:microsoft.com/office/officeart/2005/8/layout/hList1"/>
    <dgm:cxn modelId="{F4ED9B3A-BF56-40C2-AB9D-F5D69E2A63EB}" type="presOf" srcId="{D233A4C2-BBFF-4E55-A2FB-5E9355285228}" destId="{6CF3BF51-C74D-4066-A190-4C9291D743E1}" srcOrd="0" destOrd="0" presId="urn:microsoft.com/office/officeart/2005/8/layout/hList1"/>
    <dgm:cxn modelId="{A05B9244-7CF9-4830-9419-8636D1F4CA68}" type="presOf" srcId="{FD13F672-B418-49DF-A883-F4CFF20806ED}" destId="{83D94AE9-7637-437D-A78A-6239F1686A6E}" srcOrd="0" destOrd="0" presId="urn:microsoft.com/office/officeart/2005/8/layout/hList1"/>
    <dgm:cxn modelId="{C50E454D-F03A-4A50-A64C-9EF821104FC8}" type="presOf" srcId="{60362DF7-EA37-4C57-BAE0-BB674F0D7D82}" destId="{09430C90-5921-4855-81C3-866FD8A5E0F7}" srcOrd="0" destOrd="0" presId="urn:microsoft.com/office/officeart/2005/8/layout/hList1"/>
    <dgm:cxn modelId="{EE56E26E-6BB6-463A-AE92-E0CBE8889EEA}" type="presOf" srcId="{781F76F3-65B3-4E64-ACF0-1B8F804AA85F}" destId="{58D4275A-1620-4608-A5E7-37406CAA3DDB}" srcOrd="0" destOrd="1" presId="urn:microsoft.com/office/officeart/2005/8/layout/hList1"/>
    <dgm:cxn modelId="{A5411277-0990-4AFE-9125-FCD9AF366DC1}" srcId="{4659C003-E0E5-4CAD-B8AF-2418636EF735}" destId="{781F76F3-65B3-4E64-ACF0-1B8F804AA85F}" srcOrd="1" destOrd="0" parTransId="{324C0E82-B0B0-425E-B37E-972CED542B1F}" sibTransId="{BE7B9727-DA71-44DB-8D29-A59DDB8ED345}"/>
    <dgm:cxn modelId="{7B073A80-F55F-498C-83BB-4E72C0F73577}" srcId="{4659C003-E0E5-4CAD-B8AF-2418636EF735}" destId="{EDA91AAC-824A-4384-823A-5C6FE956438E}" srcOrd="0" destOrd="0" parTransId="{B3D32E27-C43E-48B0-958E-546772D44039}" sibTransId="{B103FD47-6B95-4861-9C31-92168F0A76B4}"/>
    <dgm:cxn modelId="{9BE615B3-B84A-4A20-953D-00EBFEEF4458}" srcId="{D1A0B8D7-FE39-4D08-9C5E-ED5F33FA5489}" destId="{D233A4C2-BBFF-4E55-A2FB-5E9355285228}" srcOrd="3" destOrd="0" parTransId="{94DF612E-873D-459E-A422-3835B389710E}" sibTransId="{75D9E1E7-2241-416C-A644-6FCA2E34E49B}"/>
    <dgm:cxn modelId="{02501FB8-3B64-4C01-95B5-A566D156706C}" srcId="{C919C82E-27A5-45CB-BABE-EEC00B565B33}" destId="{FD13F672-B418-49DF-A883-F4CFF20806ED}" srcOrd="0" destOrd="0" parTransId="{5961A37A-897C-4047-B9A1-F69653064DB3}" sibTransId="{682CA014-9DCA-4363-B313-4DD473380465}"/>
    <dgm:cxn modelId="{1905E7C4-2E6B-42A7-AC39-85641A25CE52}" type="presOf" srcId="{CA489D0E-97A8-437F-83B1-85330BA61A2A}" destId="{465C5809-6B27-4CA4-A080-D34929C76958}" srcOrd="0" destOrd="0" presId="urn:microsoft.com/office/officeart/2005/8/layout/hList1"/>
    <dgm:cxn modelId="{E1488ACE-7635-43A8-82AC-35FE420F3E5A}" srcId="{D1A0B8D7-FE39-4D08-9C5E-ED5F33FA5489}" destId="{60362DF7-EA37-4C57-BAE0-BB674F0D7D82}" srcOrd="0" destOrd="0" parTransId="{029B9E30-CD20-4835-AEF3-6F78D920A063}" sibTransId="{4D4AF3FD-CBF2-4963-AB7B-1860C5B1F220}"/>
    <dgm:cxn modelId="{03E7EACF-09C2-4D7D-8A6A-02D1A1C55929}" srcId="{D233A4C2-BBFF-4E55-A2FB-5E9355285228}" destId="{CA489D0E-97A8-437F-83B1-85330BA61A2A}" srcOrd="0" destOrd="0" parTransId="{9D725FAC-2DF2-45BA-AC8E-032D4EA002C1}" sibTransId="{289FCF78-7DF6-4547-9949-78F2A767845B}"/>
    <dgm:cxn modelId="{6E1ED5E6-7EC5-4288-A6CD-A31107F7155A}" srcId="{60362DF7-EA37-4C57-BAE0-BB674F0D7D82}" destId="{1ADF80CF-FC89-46FF-A1CD-936C7CCAEE73}" srcOrd="0" destOrd="0" parTransId="{56F8FDCA-324C-43B6-8BC8-D61924DD8EE0}" sibTransId="{50FB01EA-674C-49EA-8F57-9C709E82D37B}"/>
    <dgm:cxn modelId="{670CABEB-AA4E-40B4-95C9-F677508D6379}" type="presOf" srcId="{1E26930E-D3A4-44CC-985D-94609855C16F}" destId="{83D94AE9-7637-437D-A78A-6239F1686A6E}" srcOrd="0" destOrd="1" presId="urn:microsoft.com/office/officeart/2005/8/layout/hList1"/>
    <dgm:cxn modelId="{D673A4EF-6302-4F08-A92B-B6A03A384729}" type="presOf" srcId="{D1A0B8D7-FE39-4D08-9C5E-ED5F33FA5489}" destId="{D1D162C7-F962-463B-BFE9-B5D2FD3E6916}" srcOrd="0" destOrd="0" presId="urn:microsoft.com/office/officeart/2005/8/layout/hList1"/>
    <dgm:cxn modelId="{79D9F2FE-42AB-4661-AAEF-4ECF59DAD83D}" type="presOf" srcId="{EDA91AAC-824A-4384-823A-5C6FE956438E}" destId="{58D4275A-1620-4608-A5E7-37406CAA3DDB}" srcOrd="0" destOrd="0" presId="urn:microsoft.com/office/officeart/2005/8/layout/hList1"/>
    <dgm:cxn modelId="{40F3550D-7924-4CD6-909D-FF9447DC7116}" type="presParOf" srcId="{D1D162C7-F962-463B-BFE9-B5D2FD3E6916}" destId="{00715954-99AD-4BD4-9FFE-4BFD594C8945}" srcOrd="0" destOrd="0" presId="urn:microsoft.com/office/officeart/2005/8/layout/hList1"/>
    <dgm:cxn modelId="{D7A7D402-FF0E-4845-83B5-3C757B891145}" type="presParOf" srcId="{00715954-99AD-4BD4-9FFE-4BFD594C8945}" destId="{09430C90-5921-4855-81C3-866FD8A5E0F7}" srcOrd="0" destOrd="0" presId="urn:microsoft.com/office/officeart/2005/8/layout/hList1"/>
    <dgm:cxn modelId="{E172E655-7769-4878-B036-A1C7B104FE25}" type="presParOf" srcId="{00715954-99AD-4BD4-9FFE-4BFD594C8945}" destId="{F78D66CF-73E2-496D-A390-02234D77FE18}" srcOrd="1" destOrd="0" presId="urn:microsoft.com/office/officeart/2005/8/layout/hList1"/>
    <dgm:cxn modelId="{EBDAA991-C68A-4D24-8E8B-77275DA58BCE}" type="presParOf" srcId="{D1D162C7-F962-463B-BFE9-B5D2FD3E6916}" destId="{38884854-C368-4A59-8D0B-CE7AF39C88A9}" srcOrd="1" destOrd="0" presId="urn:microsoft.com/office/officeart/2005/8/layout/hList1"/>
    <dgm:cxn modelId="{5426B563-1ED9-4930-9E80-EBB51AA52DFA}" type="presParOf" srcId="{D1D162C7-F962-463B-BFE9-B5D2FD3E6916}" destId="{799E9112-8650-4E37-BB2E-EBA13561EA39}" srcOrd="2" destOrd="0" presId="urn:microsoft.com/office/officeart/2005/8/layout/hList1"/>
    <dgm:cxn modelId="{210F0174-6A65-4D53-B903-E9B48A73804D}" type="presParOf" srcId="{799E9112-8650-4E37-BB2E-EBA13561EA39}" destId="{E77297BC-0ADD-4116-B1C8-96D9C5EA9E72}" srcOrd="0" destOrd="0" presId="urn:microsoft.com/office/officeart/2005/8/layout/hList1"/>
    <dgm:cxn modelId="{810F3E99-757A-42F1-B2BE-AB8B08CF890D}" type="presParOf" srcId="{799E9112-8650-4E37-BB2E-EBA13561EA39}" destId="{83D94AE9-7637-437D-A78A-6239F1686A6E}" srcOrd="1" destOrd="0" presId="urn:microsoft.com/office/officeart/2005/8/layout/hList1"/>
    <dgm:cxn modelId="{2115F93D-5B89-4911-8817-48AF777A0F58}" type="presParOf" srcId="{D1D162C7-F962-463B-BFE9-B5D2FD3E6916}" destId="{EFC61524-C5F7-4CD3-95D1-39F9ED526C4A}" srcOrd="3" destOrd="0" presId="urn:microsoft.com/office/officeart/2005/8/layout/hList1"/>
    <dgm:cxn modelId="{25F2AD12-F84A-45AB-B007-E630B5D6D1D5}" type="presParOf" srcId="{D1D162C7-F962-463B-BFE9-B5D2FD3E6916}" destId="{2964D2A5-45A9-4BE0-B67B-32D6E93F42A4}" srcOrd="4" destOrd="0" presId="urn:microsoft.com/office/officeart/2005/8/layout/hList1"/>
    <dgm:cxn modelId="{821D75A9-4D09-4554-A7BC-32DA161D9A45}" type="presParOf" srcId="{2964D2A5-45A9-4BE0-B67B-32D6E93F42A4}" destId="{B7A73BDE-308E-4814-B915-445E85FE9012}" srcOrd="0" destOrd="0" presId="urn:microsoft.com/office/officeart/2005/8/layout/hList1"/>
    <dgm:cxn modelId="{BCD4C6C0-6760-491D-BD3D-A4A39EFA3FA2}" type="presParOf" srcId="{2964D2A5-45A9-4BE0-B67B-32D6E93F42A4}" destId="{58D4275A-1620-4608-A5E7-37406CAA3DDB}" srcOrd="1" destOrd="0" presId="urn:microsoft.com/office/officeart/2005/8/layout/hList1"/>
    <dgm:cxn modelId="{6FEEB0F1-72F2-4C98-ACE2-2211F811F860}" type="presParOf" srcId="{D1D162C7-F962-463B-BFE9-B5D2FD3E6916}" destId="{B849952C-CB2B-4B34-B9AF-15E42DECB792}" srcOrd="5" destOrd="0" presId="urn:microsoft.com/office/officeart/2005/8/layout/hList1"/>
    <dgm:cxn modelId="{73874D4C-09E2-4CFC-9440-4DE251FC4A48}" type="presParOf" srcId="{D1D162C7-F962-463B-BFE9-B5D2FD3E6916}" destId="{F08FB7B9-56D5-4245-92D4-8446B344E8C9}" srcOrd="6" destOrd="0" presId="urn:microsoft.com/office/officeart/2005/8/layout/hList1"/>
    <dgm:cxn modelId="{1AC67582-F798-42E9-9287-644CD9D7D8AA}" type="presParOf" srcId="{F08FB7B9-56D5-4245-92D4-8446B344E8C9}" destId="{6CF3BF51-C74D-4066-A190-4C9291D743E1}" srcOrd="0" destOrd="0" presId="urn:microsoft.com/office/officeart/2005/8/layout/hList1"/>
    <dgm:cxn modelId="{D99EDE5B-18DE-4445-A198-A9ECD29794C6}" type="presParOf" srcId="{F08FB7B9-56D5-4245-92D4-8446B344E8C9}" destId="{465C5809-6B27-4CA4-A080-D34929C7695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2E97EC-3CCE-44A7-92DC-E7D6A2987C2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F640B9-53D4-4271-A55B-5E8E3CFC66E8}">
      <dgm:prSet/>
      <dgm:spPr/>
      <dgm:t>
        <a:bodyPr/>
        <a:lstStyle/>
        <a:p>
          <a:pPr>
            <a:defRPr b="1"/>
          </a:pPr>
          <a:r>
            <a:rPr lang="en-US" b="1"/>
            <a:t>Summary of Learnings</a:t>
          </a:r>
          <a:r>
            <a:rPr lang="en-US"/>
            <a:t>:</a:t>
          </a:r>
        </a:p>
      </dgm:t>
    </dgm:pt>
    <dgm:pt modelId="{B16D73B4-D1F2-4660-8B92-D4E94427CA55}" type="parTrans" cxnId="{8C8CBBC5-1420-4C9D-A2BB-DE1611F28360}">
      <dgm:prSet/>
      <dgm:spPr/>
      <dgm:t>
        <a:bodyPr/>
        <a:lstStyle/>
        <a:p>
          <a:endParaRPr lang="en-US"/>
        </a:p>
      </dgm:t>
    </dgm:pt>
    <dgm:pt modelId="{BFDDAD34-45A9-4393-92A4-5447038CADA6}" type="sibTrans" cxnId="{8C8CBBC5-1420-4C9D-A2BB-DE1611F28360}">
      <dgm:prSet/>
      <dgm:spPr/>
      <dgm:t>
        <a:bodyPr/>
        <a:lstStyle/>
        <a:p>
          <a:endParaRPr lang="en-US"/>
        </a:p>
      </dgm:t>
    </dgm:pt>
    <dgm:pt modelId="{3F5B89B7-A436-4189-9A17-7656384E227B}">
      <dgm:prSet/>
      <dgm:spPr/>
      <dgm:t>
        <a:bodyPr/>
        <a:lstStyle/>
        <a:p>
          <a:r>
            <a:rPr lang="en-US"/>
            <a:t>Through this training, I’ve developed a solid foundation in web development, learned industry best practices, and gained hands-on experience in multiple tools and languages.</a:t>
          </a:r>
        </a:p>
      </dgm:t>
    </dgm:pt>
    <dgm:pt modelId="{F21FF2AF-3B3B-4FC7-9781-6ECBDF68F352}" type="parTrans" cxnId="{AB7474A7-DD2E-48FC-A71E-5569DE4C58CE}">
      <dgm:prSet/>
      <dgm:spPr/>
      <dgm:t>
        <a:bodyPr/>
        <a:lstStyle/>
        <a:p>
          <a:endParaRPr lang="en-US"/>
        </a:p>
      </dgm:t>
    </dgm:pt>
    <dgm:pt modelId="{7ADE52B5-AFEE-4FFB-B706-3C14134C02B1}" type="sibTrans" cxnId="{AB7474A7-DD2E-48FC-A71E-5569DE4C58CE}">
      <dgm:prSet/>
      <dgm:spPr/>
      <dgm:t>
        <a:bodyPr/>
        <a:lstStyle/>
        <a:p>
          <a:endParaRPr lang="en-US"/>
        </a:p>
      </dgm:t>
    </dgm:pt>
    <dgm:pt modelId="{7A27A61B-B421-4F32-9D2B-4CBDBABB8760}">
      <dgm:prSet/>
      <dgm:spPr/>
      <dgm:t>
        <a:bodyPr/>
        <a:lstStyle/>
        <a:p>
          <a:pPr>
            <a:defRPr b="1"/>
          </a:pPr>
          <a:r>
            <a:rPr lang="en-US" b="1"/>
            <a:t>What's Next</a:t>
          </a:r>
          <a:r>
            <a:rPr lang="en-US"/>
            <a:t>:</a:t>
          </a:r>
        </a:p>
      </dgm:t>
    </dgm:pt>
    <dgm:pt modelId="{B34FC287-85BD-4206-92A3-888B169E5C56}" type="parTrans" cxnId="{2F50C61E-C5E8-4498-83A7-A031FCCC1764}">
      <dgm:prSet/>
      <dgm:spPr/>
      <dgm:t>
        <a:bodyPr/>
        <a:lstStyle/>
        <a:p>
          <a:endParaRPr lang="en-US"/>
        </a:p>
      </dgm:t>
    </dgm:pt>
    <dgm:pt modelId="{D49D8098-FF16-4CB0-8FD8-7FD8ECBB35CC}" type="sibTrans" cxnId="{2F50C61E-C5E8-4498-83A7-A031FCCC1764}">
      <dgm:prSet/>
      <dgm:spPr/>
      <dgm:t>
        <a:bodyPr/>
        <a:lstStyle/>
        <a:p>
          <a:endParaRPr lang="en-US"/>
        </a:p>
      </dgm:t>
    </dgm:pt>
    <dgm:pt modelId="{A3CAD817-CCA9-43BA-9600-4EA6062F383D}">
      <dgm:prSet/>
      <dgm:spPr/>
      <dgm:t>
        <a:bodyPr/>
        <a:lstStyle/>
        <a:p>
          <a:r>
            <a:rPr lang="en-US"/>
            <a:t>Continue to refine my skills in JavaScript, Node.js, and Git.</a:t>
          </a:r>
        </a:p>
      </dgm:t>
    </dgm:pt>
    <dgm:pt modelId="{3E24FF59-6DF1-4EB5-9B5B-FF9CB13E2A30}" type="parTrans" cxnId="{EE325A8C-07C5-4B58-B60E-DA614DA0FCFD}">
      <dgm:prSet/>
      <dgm:spPr/>
      <dgm:t>
        <a:bodyPr/>
        <a:lstStyle/>
        <a:p>
          <a:endParaRPr lang="en-US"/>
        </a:p>
      </dgm:t>
    </dgm:pt>
    <dgm:pt modelId="{DA086558-CAF9-4A7C-92DD-D4697B25F767}" type="sibTrans" cxnId="{EE325A8C-07C5-4B58-B60E-DA614DA0FCFD}">
      <dgm:prSet/>
      <dgm:spPr/>
      <dgm:t>
        <a:bodyPr/>
        <a:lstStyle/>
        <a:p>
          <a:endParaRPr lang="en-US"/>
        </a:p>
      </dgm:t>
    </dgm:pt>
    <dgm:pt modelId="{74D67EAC-E438-44E6-BDA6-E88C368CF5F3}">
      <dgm:prSet/>
      <dgm:spPr/>
      <dgm:t>
        <a:bodyPr/>
        <a:lstStyle/>
        <a:p>
          <a:r>
            <a:rPr lang="en-US"/>
            <a:t>Dive deeper into frameworks like React.js and contribute to open-source projects.</a:t>
          </a:r>
        </a:p>
      </dgm:t>
    </dgm:pt>
    <dgm:pt modelId="{146A677F-28E2-4BBB-BB4B-D694C3F97C64}" type="parTrans" cxnId="{623C0267-D90A-4D09-A0AE-5DE2D7CFBB7A}">
      <dgm:prSet/>
      <dgm:spPr/>
      <dgm:t>
        <a:bodyPr/>
        <a:lstStyle/>
        <a:p>
          <a:endParaRPr lang="en-US"/>
        </a:p>
      </dgm:t>
    </dgm:pt>
    <dgm:pt modelId="{76FF1BD3-AFDB-4624-8025-678C2BAE9834}" type="sibTrans" cxnId="{623C0267-D90A-4D09-A0AE-5DE2D7CFBB7A}">
      <dgm:prSet/>
      <dgm:spPr/>
      <dgm:t>
        <a:bodyPr/>
        <a:lstStyle/>
        <a:p>
          <a:endParaRPr lang="en-US"/>
        </a:p>
      </dgm:t>
    </dgm:pt>
    <dgm:pt modelId="{76DBCE62-0CDB-4F2D-94C9-215E364FAA36}" type="pres">
      <dgm:prSet presAssocID="{9E2E97EC-3CCE-44A7-92DC-E7D6A2987C27}" presName="root" presStyleCnt="0">
        <dgm:presLayoutVars>
          <dgm:dir/>
          <dgm:resizeHandles val="exact"/>
        </dgm:presLayoutVars>
      </dgm:prSet>
      <dgm:spPr/>
    </dgm:pt>
    <dgm:pt modelId="{6F294B48-8BA9-47D8-BBE3-C6323123F97A}" type="pres">
      <dgm:prSet presAssocID="{1CF640B9-53D4-4271-A55B-5E8E3CFC66E8}" presName="compNode" presStyleCnt="0"/>
      <dgm:spPr/>
    </dgm:pt>
    <dgm:pt modelId="{7F356AF9-9A93-454E-8768-23E5C4279ADB}" type="pres">
      <dgm:prSet presAssocID="{1CF640B9-53D4-4271-A55B-5E8E3CFC66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82E8EE0-4C1A-476A-8331-C0B44B23F36D}" type="pres">
      <dgm:prSet presAssocID="{1CF640B9-53D4-4271-A55B-5E8E3CFC66E8}" presName="iconSpace" presStyleCnt="0"/>
      <dgm:spPr/>
    </dgm:pt>
    <dgm:pt modelId="{A03CCE6D-0422-4B78-BC19-677DA7CE17BC}" type="pres">
      <dgm:prSet presAssocID="{1CF640B9-53D4-4271-A55B-5E8E3CFC66E8}" presName="parTx" presStyleLbl="revTx" presStyleIdx="0" presStyleCnt="4">
        <dgm:presLayoutVars>
          <dgm:chMax val="0"/>
          <dgm:chPref val="0"/>
        </dgm:presLayoutVars>
      </dgm:prSet>
      <dgm:spPr/>
    </dgm:pt>
    <dgm:pt modelId="{031370CB-CDF4-46ED-BB84-1460D2189EE7}" type="pres">
      <dgm:prSet presAssocID="{1CF640B9-53D4-4271-A55B-5E8E3CFC66E8}" presName="txSpace" presStyleCnt="0"/>
      <dgm:spPr/>
    </dgm:pt>
    <dgm:pt modelId="{4F218604-2FE4-46BA-8C47-BBB2A4ED549A}" type="pres">
      <dgm:prSet presAssocID="{1CF640B9-53D4-4271-A55B-5E8E3CFC66E8}" presName="desTx" presStyleLbl="revTx" presStyleIdx="1" presStyleCnt="4">
        <dgm:presLayoutVars/>
      </dgm:prSet>
      <dgm:spPr/>
    </dgm:pt>
    <dgm:pt modelId="{2651F805-08C7-447B-8191-3F6DE2BC6BF9}" type="pres">
      <dgm:prSet presAssocID="{BFDDAD34-45A9-4393-92A4-5447038CADA6}" presName="sibTrans" presStyleCnt="0"/>
      <dgm:spPr/>
    </dgm:pt>
    <dgm:pt modelId="{19115840-B76F-43F5-A288-69BCF78E2EEF}" type="pres">
      <dgm:prSet presAssocID="{7A27A61B-B421-4F32-9D2B-4CBDBABB8760}" presName="compNode" presStyleCnt="0"/>
      <dgm:spPr/>
    </dgm:pt>
    <dgm:pt modelId="{E4CDB55D-CFEF-4BCE-B39F-77F5DA484070}" type="pres">
      <dgm:prSet presAssocID="{7A27A61B-B421-4F32-9D2B-4CBDBABB876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AEFD8B5C-997B-47C9-BBA6-D9A41F904175}" type="pres">
      <dgm:prSet presAssocID="{7A27A61B-B421-4F32-9D2B-4CBDBABB8760}" presName="iconSpace" presStyleCnt="0"/>
      <dgm:spPr/>
    </dgm:pt>
    <dgm:pt modelId="{7C4C2439-A9D3-43D0-801E-4340D3FE1548}" type="pres">
      <dgm:prSet presAssocID="{7A27A61B-B421-4F32-9D2B-4CBDBABB8760}" presName="parTx" presStyleLbl="revTx" presStyleIdx="2" presStyleCnt="4">
        <dgm:presLayoutVars>
          <dgm:chMax val="0"/>
          <dgm:chPref val="0"/>
        </dgm:presLayoutVars>
      </dgm:prSet>
      <dgm:spPr/>
    </dgm:pt>
    <dgm:pt modelId="{07CC12BA-A5DF-477D-9148-B07B57435AC7}" type="pres">
      <dgm:prSet presAssocID="{7A27A61B-B421-4F32-9D2B-4CBDBABB8760}" presName="txSpace" presStyleCnt="0"/>
      <dgm:spPr/>
    </dgm:pt>
    <dgm:pt modelId="{C7A06F9E-C7F4-4DF9-993B-D6E7F06604A7}" type="pres">
      <dgm:prSet presAssocID="{7A27A61B-B421-4F32-9D2B-4CBDBABB8760}" presName="desTx" presStyleLbl="revTx" presStyleIdx="3" presStyleCnt="4">
        <dgm:presLayoutVars/>
      </dgm:prSet>
      <dgm:spPr/>
    </dgm:pt>
  </dgm:ptLst>
  <dgm:cxnLst>
    <dgm:cxn modelId="{2F50C61E-C5E8-4498-83A7-A031FCCC1764}" srcId="{9E2E97EC-3CCE-44A7-92DC-E7D6A2987C27}" destId="{7A27A61B-B421-4F32-9D2B-4CBDBABB8760}" srcOrd="1" destOrd="0" parTransId="{B34FC287-85BD-4206-92A3-888B169E5C56}" sibTransId="{D49D8098-FF16-4CB0-8FD8-7FD8ECBB35CC}"/>
    <dgm:cxn modelId="{623C0267-D90A-4D09-A0AE-5DE2D7CFBB7A}" srcId="{7A27A61B-B421-4F32-9D2B-4CBDBABB8760}" destId="{74D67EAC-E438-44E6-BDA6-E88C368CF5F3}" srcOrd="1" destOrd="0" parTransId="{146A677F-28E2-4BBB-BB4B-D694C3F97C64}" sibTransId="{76FF1BD3-AFDB-4624-8025-678C2BAE9834}"/>
    <dgm:cxn modelId="{9C707D4F-381B-4CE1-A75C-A61A95B9F52B}" type="presOf" srcId="{3F5B89B7-A436-4189-9A17-7656384E227B}" destId="{4F218604-2FE4-46BA-8C47-BBB2A4ED549A}" srcOrd="0" destOrd="0" presId="urn:microsoft.com/office/officeart/2018/5/layout/CenteredIconLabelDescriptionList"/>
    <dgm:cxn modelId="{8F200985-012B-485D-A186-DEEBA261E3CD}" type="presOf" srcId="{74D67EAC-E438-44E6-BDA6-E88C368CF5F3}" destId="{C7A06F9E-C7F4-4DF9-993B-D6E7F06604A7}" srcOrd="0" destOrd="1" presId="urn:microsoft.com/office/officeart/2018/5/layout/CenteredIconLabelDescriptionList"/>
    <dgm:cxn modelId="{EE325A8C-07C5-4B58-B60E-DA614DA0FCFD}" srcId="{7A27A61B-B421-4F32-9D2B-4CBDBABB8760}" destId="{A3CAD817-CCA9-43BA-9600-4EA6062F383D}" srcOrd="0" destOrd="0" parTransId="{3E24FF59-6DF1-4EB5-9B5B-FF9CB13E2A30}" sibTransId="{DA086558-CAF9-4A7C-92DD-D4697B25F767}"/>
    <dgm:cxn modelId="{74E99E9B-A915-4966-BB8E-3FB6F4335D37}" type="presOf" srcId="{9E2E97EC-3CCE-44A7-92DC-E7D6A2987C27}" destId="{76DBCE62-0CDB-4F2D-94C9-215E364FAA36}" srcOrd="0" destOrd="0" presId="urn:microsoft.com/office/officeart/2018/5/layout/CenteredIconLabelDescriptionList"/>
    <dgm:cxn modelId="{AB7474A7-DD2E-48FC-A71E-5569DE4C58CE}" srcId="{1CF640B9-53D4-4271-A55B-5E8E3CFC66E8}" destId="{3F5B89B7-A436-4189-9A17-7656384E227B}" srcOrd="0" destOrd="0" parTransId="{F21FF2AF-3B3B-4FC7-9781-6ECBDF68F352}" sibTransId="{7ADE52B5-AFEE-4FFB-B706-3C14134C02B1}"/>
    <dgm:cxn modelId="{FE918EBD-E30F-4DB3-9C2E-451B66C284B9}" type="presOf" srcId="{1CF640B9-53D4-4271-A55B-5E8E3CFC66E8}" destId="{A03CCE6D-0422-4B78-BC19-677DA7CE17BC}" srcOrd="0" destOrd="0" presId="urn:microsoft.com/office/officeart/2018/5/layout/CenteredIconLabelDescriptionList"/>
    <dgm:cxn modelId="{308012C4-F3C6-45A4-9183-212870516C2F}" type="presOf" srcId="{7A27A61B-B421-4F32-9D2B-4CBDBABB8760}" destId="{7C4C2439-A9D3-43D0-801E-4340D3FE1548}" srcOrd="0" destOrd="0" presId="urn:microsoft.com/office/officeart/2018/5/layout/CenteredIconLabelDescriptionList"/>
    <dgm:cxn modelId="{8C8CBBC5-1420-4C9D-A2BB-DE1611F28360}" srcId="{9E2E97EC-3CCE-44A7-92DC-E7D6A2987C27}" destId="{1CF640B9-53D4-4271-A55B-5E8E3CFC66E8}" srcOrd="0" destOrd="0" parTransId="{B16D73B4-D1F2-4660-8B92-D4E94427CA55}" sibTransId="{BFDDAD34-45A9-4393-92A4-5447038CADA6}"/>
    <dgm:cxn modelId="{B10BF7C7-CDE4-4B78-BCE5-C6E830A7D7CD}" type="presOf" srcId="{A3CAD817-CCA9-43BA-9600-4EA6062F383D}" destId="{C7A06F9E-C7F4-4DF9-993B-D6E7F06604A7}" srcOrd="0" destOrd="0" presId="urn:microsoft.com/office/officeart/2018/5/layout/CenteredIconLabelDescriptionList"/>
    <dgm:cxn modelId="{3E914813-AD8C-4EBD-A656-3149E7F20C1F}" type="presParOf" srcId="{76DBCE62-0CDB-4F2D-94C9-215E364FAA36}" destId="{6F294B48-8BA9-47D8-BBE3-C6323123F97A}" srcOrd="0" destOrd="0" presId="urn:microsoft.com/office/officeart/2018/5/layout/CenteredIconLabelDescriptionList"/>
    <dgm:cxn modelId="{9C498E4F-82DB-4303-9301-664F0FF0108E}" type="presParOf" srcId="{6F294B48-8BA9-47D8-BBE3-C6323123F97A}" destId="{7F356AF9-9A93-454E-8768-23E5C4279ADB}" srcOrd="0" destOrd="0" presId="urn:microsoft.com/office/officeart/2018/5/layout/CenteredIconLabelDescriptionList"/>
    <dgm:cxn modelId="{E13B9FBC-F1CD-4545-BAF2-3DA4B20F629C}" type="presParOf" srcId="{6F294B48-8BA9-47D8-BBE3-C6323123F97A}" destId="{E82E8EE0-4C1A-476A-8331-C0B44B23F36D}" srcOrd="1" destOrd="0" presId="urn:microsoft.com/office/officeart/2018/5/layout/CenteredIconLabelDescriptionList"/>
    <dgm:cxn modelId="{7F884DC3-A448-4CD8-9133-CC2ED95F80FA}" type="presParOf" srcId="{6F294B48-8BA9-47D8-BBE3-C6323123F97A}" destId="{A03CCE6D-0422-4B78-BC19-677DA7CE17BC}" srcOrd="2" destOrd="0" presId="urn:microsoft.com/office/officeart/2018/5/layout/CenteredIconLabelDescriptionList"/>
    <dgm:cxn modelId="{66AB1E4E-704E-4BBB-8178-3D770B66F7E6}" type="presParOf" srcId="{6F294B48-8BA9-47D8-BBE3-C6323123F97A}" destId="{031370CB-CDF4-46ED-BB84-1460D2189EE7}" srcOrd="3" destOrd="0" presId="urn:microsoft.com/office/officeart/2018/5/layout/CenteredIconLabelDescriptionList"/>
    <dgm:cxn modelId="{8906B29E-CF70-4B72-9FB5-B611A197C4D2}" type="presParOf" srcId="{6F294B48-8BA9-47D8-BBE3-C6323123F97A}" destId="{4F218604-2FE4-46BA-8C47-BBB2A4ED549A}" srcOrd="4" destOrd="0" presId="urn:microsoft.com/office/officeart/2018/5/layout/CenteredIconLabelDescriptionList"/>
    <dgm:cxn modelId="{01896CD2-0B02-49DD-B512-9844FCE2F226}" type="presParOf" srcId="{76DBCE62-0CDB-4F2D-94C9-215E364FAA36}" destId="{2651F805-08C7-447B-8191-3F6DE2BC6BF9}" srcOrd="1" destOrd="0" presId="urn:microsoft.com/office/officeart/2018/5/layout/CenteredIconLabelDescriptionList"/>
    <dgm:cxn modelId="{055BD012-EF43-498A-A84B-27825F4775E1}" type="presParOf" srcId="{76DBCE62-0CDB-4F2D-94C9-215E364FAA36}" destId="{19115840-B76F-43F5-A288-69BCF78E2EEF}" srcOrd="2" destOrd="0" presId="urn:microsoft.com/office/officeart/2018/5/layout/CenteredIconLabelDescriptionList"/>
    <dgm:cxn modelId="{BEAD9198-4824-4EA2-A901-BC0694FD2233}" type="presParOf" srcId="{19115840-B76F-43F5-A288-69BCF78E2EEF}" destId="{E4CDB55D-CFEF-4BCE-B39F-77F5DA484070}" srcOrd="0" destOrd="0" presId="urn:microsoft.com/office/officeart/2018/5/layout/CenteredIconLabelDescriptionList"/>
    <dgm:cxn modelId="{5BC09946-D876-421D-BB0C-D8219E5D5E80}" type="presParOf" srcId="{19115840-B76F-43F5-A288-69BCF78E2EEF}" destId="{AEFD8B5C-997B-47C9-BBA6-D9A41F904175}" srcOrd="1" destOrd="0" presId="urn:microsoft.com/office/officeart/2018/5/layout/CenteredIconLabelDescriptionList"/>
    <dgm:cxn modelId="{776D1025-91A5-4C9B-9D2C-BCD1169B9193}" type="presParOf" srcId="{19115840-B76F-43F5-A288-69BCF78E2EEF}" destId="{7C4C2439-A9D3-43D0-801E-4340D3FE1548}" srcOrd="2" destOrd="0" presId="urn:microsoft.com/office/officeart/2018/5/layout/CenteredIconLabelDescriptionList"/>
    <dgm:cxn modelId="{C63F172D-DDB0-43FE-8922-591D98E1DAAB}" type="presParOf" srcId="{19115840-B76F-43F5-A288-69BCF78E2EEF}" destId="{07CC12BA-A5DF-477D-9148-B07B57435AC7}" srcOrd="3" destOrd="0" presId="urn:microsoft.com/office/officeart/2018/5/layout/CenteredIconLabelDescriptionList"/>
    <dgm:cxn modelId="{BF995139-AA16-4566-A969-A840FC9D83E5}" type="presParOf" srcId="{19115840-B76F-43F5-A288-69BCF78E2EEF}" destId="{C7A06F9E-C7F4-4DF9-993B-D6E7F06604A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30C90-5921-4855-81C3-866FD8A5E0F7}">
      <dsp:nvSpPr>
        <dsp:cNvPr id="0" name=""/>
        <dsp:cNvSpPr/>
      </dsp:nvSpPr>
      <dsp:spPr>
        <a:xfrm>
          <a:off x="3951" y="26518"/>
          <a:ext cx="2375927" cy="598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Git/GitHub</a:t>
          </a:r>
          <a:r>
            <a:rPr lang="en-US" sz="1600" kern="1200" dirty="0"/>
            <a:t>:</a:t>
          </a:r>
        </a:p>
      </dsp:txBody>
      <dsp:txXfrm>
        <a:off x="3951" y="26518"/>
        <a:ext cx="2375927" cy="598491"/>
      </dsp:txXfrm>
    </dsp:sp>
    <dsp:sp modelId="{F78D66CF-73E2-496D-A390-02234D77FE18}">
      <dsp:nvSpPr>
        <dsp:cNvPr id="0" name=""/>
        <dsp:cNvSpPr/>
      </dsp:nvSpPr>
      <dsp:spPr>
        <a:xfrm>
          <a:off x="3951" y="625009"/>
          <a:ext cx="2375927" cy="2064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Practiced regularly with small projects</a:t>
          </a:r>
        </a:p>
      </dsp:txBody>
      <dsp:txXfrm>
        <a:off x="3951" y="625009"/>
        <a:ext cx="2375927" cy="2064240"/>
      </dsp:txXfrm>
    </dsp:sp>
    <dsp:sp modelId="{E77297BC-0ADD-4116-B1C8-96D9C5EA9E72}">
      <dsp:nvSpPr>
        <dsp:cNvPr id="0" name=""/>
        <dsp:cNvSpPr/>
      </dsp:nvSpPr>
      <dsp:spPr>
        <a:xfrm>
          <a:off x="2712509" y="26518"/>
          <a:ext cx="2375927" cy="598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CSS and Responsive Design</a:t>
          </a:r>
          <a:r>
            <a:rPr lang="en-US" sz="1600" kern="1200" dirty="0"/>
            <a:t>:</a:t>
          </a:r>
        </a:p>
      </dsp:txBody>
      <dsp:txXfrm>
        <a:off x="2712509" y="26518"/>
        <a:ext cx="2375927" cy="598491"/>
      </dsp:txXfrm>
    </dsp:sp>
    <dsp:sp modelId="{83D94AE9-7637-437D-A78A-6239F1686A6E}">
      <dsp:nvSpPr>
        <dsp:cNvPr id="0" name=""/>
        <dsp:cNvSpPr/>
      </dsp:nvSpPr>
      <dsp:spPr>
        <a:xfrm>
          <a:off x="2712509" y="625009"/>
          <a:ext cx="2375927" cy="2064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Followed tutorials on Flexbox and CSS Grid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Utilized Bootstrap documentation to improve understanding of responsive design</a:t>
          </a:r>
        </a:p>
      </dsp:txBody>
      <dsp:txXfrm>
        <a:off x="2712509" y="625009"/>
        <a:ext cx="2375927" cy="2064240"/>
      </dsp:txXfrm>
    </dsp:sp>
    <dsp:sp modelId="{B7A73BDE-308E-4814-B915-445E85FE9012}">
      <dsp:nvSpPr>
        <dsp:cNvPr id="0" name=""/>
        <dsp:cNvSpPr/>
      </dsp:nvSpPr>
      <dsp:spPr>
        <a:xfrm>
          <a:off x="5421066" y="26518"/>
          <a:ext cx="2375927" cy="598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JavaScript Behavior</a:t>
          </a:r>
          <a:r>
            <a:rPr lang="en-US" sz="1600" kern="1200" dirty="0"/>
            <a:t>:</a:t>
          </a:r>
        </a:p>
      </dsp:txBody>
      <dsp:txXfrm>
        <a:off x="5421066" y="26518"/>
        <a:ext cx="2375927" cy="598491"/>
      </dsp:txXfrm>
    </dsp:sp>
    <dsp:sp modelId="{58D4275A-1620-4608-A5E7-37406CAA3DDB}">
      <dsp:nvSpPr>
        <dsp:cNvPr id="0" name=""/>
        <dsp:cNvSpPr/>
      </dsp:nvSpPr>
      <dsp:spPr>
        <a:xfrm>
          <a:off x="5421066" y="625009"/>
          <a:ext cx="2375927" cy="2064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Created small practice scripts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Used online platforms to test and debug JavaScript code</a:t>
          </a:r>
        </a:p>
      </dsp:txBody>
      <dsp:txXfrm>
        <a:off x="5421066" y="625009"/>
        <a:ext cx="2375927" cy="2064240"/>
      </dsp:txXfrm>
    </dsp:sp>
    <dsp:sp modelId="{6CF3BF51-C74D-4066-A190-4C9291D743E1}">
      <dsp:nvSpPr>
        <dsp:cNvPr id="0" name=""/>
        <dsp:cNvSpPr/>
      </dsp:nvSpPr>
      <dsp:spPr>
        <a:xfrm>
          <a:off x="8129624" y="26518"/>
          <a:ext cx="2375927" cy="5984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Agile Methodology</a:t>
          </a:r>
          <a:r>
            <a:rPr lang="en-US" sz="1600" kern="1200" dirty="0"/>
            <a:t>:</a:t>
          </a:r>
        </a:p>
      </dsp:txBody>
      <dsp:txXfrm>
        <a:off x="8129624" y="26518"/>
        <a:ext cx="2375927" cy="598491"/>
      </dsp:txXfrm>
    </dsp:sp>
    <dsp:sp modelId="{465C5809-6B27-4CA4-A080-D34929C76958}">
      <dsp:nvSpPr>
        <dsp:cNvPr id="0" name=""/>
        <dsp:cNvSpPr/>
      </dsp:nvSpPr>
      <dsp:spPr>
        <a:xfrm>
          <a:off x="8129624" y="625009"/>
          <a:ext cx="2375927" cy="20642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Practiced by joining mock agile sprints during the training</a:t>
          </a:r>
        </a:p>
      </dsp:txBody>
      <dsp:txXfrm>
        <a:off x="8129624" y="625009"/>
        <a:ext cx="2375927" cy="2064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56AF9-9A93-454E-8768-23E5C4279ADB}">
      <dsp:nvSpPr>
        <dsp:cNvPr id="0" name=""/>
        <dsp:cNvSpPr/>
      </dsp:nvSpPr>
      <dsp:spPr>
        <a:xfrm>
          <a:off x="1963800" y="39117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CCE6D-0422-4B78-BC19-677DA7CE17BC}">
      <dsp:nvSpPr>
        <dsp:cNvPr id="0" name=""/>
        <dsp:cNvSpPr/>
      </dsp:nvSpPr>
      <dsp:spPr>
        <a:xfrm>
          <a:off x="559800" y="205690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kern="1200"/>
            <a:t>Summary of Learnings</a:t>
          </a:r>
          <a:r>
            <a:rPr lang="en-US" sz="3000" kern="1200"/>
            <a:t>:</a:t>
          </a:r>
        </a:p>
      </dsp:txBody>
      <dsp:txXfrm>
        <a:off x="559800" y="2056909"/>
        <a:ext cx="4320000" cy="648000"/>
      </dsp:txXfrm>
    </dsp:sp>
    <dsp:sp modelId="{4F218604-2FE4-46BA-8C47-BBB2A4ED549A}">
      <dsp:nvSpPr>
        <dsp:cNvPr id="0" name=""/>
        <dsp:cNvSpPr/>
      </dsp:nvSpPr>
      <dsp:spPr>
        <a:xfrm>
          <a:off x="559800" y="2776412"/>
          <a:ext cx="4320000" cy="1189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Through this training, I’ve developed a solid foundation in web development, learned industry best practices, and gained hands-on experience in multiple tools and languages.</a:t>
          </a:r>
        </a:p>
      </dsp:txBody>
      <dsp:txXfrm>
        <a:off x="559800" y="2776412"/>
        <a:ext cx="4320000" cy="1189934"/>
      </dsp:txXfrm>
    </dsp:sp>
    <dsp:sp modelId="{E4CDB55D-CFEF-4BCE-B39F-77F5DA484070}">
      <dsp:nvSpPr>
        <dsp:cNvPr id="0" name=""/>
        <dsp:cNvSpPr/>
      </dsp:nvSpPr>
      <dsp:spPr>
        <a:xfrm>
          <a:off x="7039800" y="39117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C2439-A9D3-43D0-801E-4340D3FE1548}">
      <dsp:nvSpPr>
        <dsp:cNvPr id="0" name=""/>
        <dsp:cNvSpPr/>
      </dsp:nvSpPr>
      <dsp:spPr>
        <a:xfrm>
          <a:off x="5635800" y="205690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kern="1200"/>
            <a:t>What's Next</a:t>
          </a:r>
          <a:r>
            <a:rPr lang="en-US" sz="3000" kern="1200"/>
            <a:t>:</a:t>
          </a:r>
        </a:p>
      </dsp:txBody>
      <dsp:txXfrm>
        <a:off x="5635800" y="2056909"/>
        <a:ext cx="4320000" cy="648000"/>
      </dsp:txXfrm>
    </dsp:sp>
    <dsp:sp modelId="{C7A06F9E-C7F4-4DF9-993B-D6E7F06604A7}">
      <dsp:nvSpPr>
        <dsp:cNvPr id="0" name=""/>
        <dsp:cNvSpPr/>
      </dsp:nvSpPr>
      <dsp:spPr>
        <a:xfrm>
          <a:off x="5635800" y="2776412"/>
          <a:ext cx="4320000" cy="1189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Continue to refine my skills in JavaScript, Node.js, and Git.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Dive deeper into frameworks like React.js and contribute to open-source projects.</a:t>
          </a:r>
        </a:p>
      </dsp:txBody>
      <dsp:txXfrm>
        <a:off x="5635800" y="2776412"/>
        <a:ext cx="4320000" cy="1189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72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9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0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9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7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1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6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8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0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4B598B4B-775F-16E5-4643-F3F49B42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38" b="89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r>
              <a:rPr lang="en-US" sz="3200" b="0" dirty="0">
                <a:solidFill>
                  <a:schemeClr val="bg1"/>
                </a:solidFill>
                <a:ea typeface="+mj-lt"/>
                <a:cs typeface="+mj-lt"/>
              </a:rPr>
              <a:t>A Reflection on the Training</a:t>
            </a:r>
            <a:r>
              <a:rPr lang="en-US" sz="3200" dirty="0">
                <a:solidFill>
                  <a:schemeClr val="bg1"/>
                </a:solidFill>
              </a:rPr>
              <a:t> Week -1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 - Harsh Mishra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Computer script on a screen">
            <a:extLst>
              <a:ext uri="{FF2B5EF4-FFF2-40B4-BE49-F238E27FC236}">
                <a16:creationId xmlns:a16="http://schemas.microsoft.com/office/drawing/2014/main" id="{6323B962-1792-69CD-9DB5-621833FD5B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27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FAEC92A-2230-45B0-A12F-07F9F9EA4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21FBB-1A8C-389A-6BF9-AB2CC092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ea typeface="+mj-lt"/>
                <a:cs typeface="+mj-lt"/>
              </a:rPr>
              <a:t>Key Insights from My Training</a:t>
            </a:r>
            <a:r>
              <a:rPr lang="en-US" sz="2800" dirty="0">
                <a:solidFill>
                  <a:schemeClr val="bg1"/>
                </a:solidFill>
              </a:rPr>
              <a:t> :-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A7262-D75F-63AD-967F-D08DF5883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>
                <a:solidFill>
                  <a:schemeClr val="bg1"/>
                </a:solidFill>
              </a:rPr>
              <a:t>Categories of Language</a:t>
            </a:r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chemeClr val="bg1"/>
                </a:solidFill>
              </a:rPr>
              <a:t>Standards of Internet</a:t>
            </a:r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chemeClr val="bg1"/>
                </a:solidFill>
              </a:rPr>
              <a:t>HTML Rules and Tags</a:t>
            </a:r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chemeClr val="bg1"/>
                </a:solidFill>
              </a:rPr>
              <a:t>MDN and MSDN</a:t>
            </a:r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chemeClr val="bg1"/>
                </a:solidFill>
              </a:rPr>
              <a:t>Cascading Style Sheets</a:t>
            </a:r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chemeClr val="bg1"/>
                </a:solidFill>
              </a:rPr>
              <a:t>Bootstrap</a:t>
            </a:r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chemeClr val="bg1"/>
                </a:solidFill>
              </a:rPr>
              <a:t>GIT and Github commands</a:t>
            </a:r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chemeClr val="bg1"/>
                </a:solidFill>
              </a:rPr>
              <a:t>Javscript  (Animations, Datatypes, Keywords)</a:t>
            </a:r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chemeClr val="bg1"/>
                </a:solidFill>
              </a:rPr>
              <a:t>Node</a:t>
            </a:r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chemeClr val="bg1"/>
                </a:solidFill>
              </a:rPr>
              <a:t>Agile Methodology</a:t>
            </a:r>
          </a:p>
          <a:p>
            <a:pPr>
              <a:lnSpc>
                <a:spcPct val="100000"/>
              </a:lnSpc>
            </a:pPr>
            <a:endParaRPr lang="en-US" sz="11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11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11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BB6F3CA0-03C8-8E19-4B6F-E02B1D06F8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23" r="9194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9F395-752C-94E7-81A2-D45454EB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  <a:ea typeface="+mj-lt"/>
                <a:cs typeface="+mj-lt"/>
              </a:rPr>
              <a:t>Challenges I Encountered :-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3D509-721D-C752-FE30-A452F2289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b="1">
                <a:solidFill>
                  <a:schemeClr val="bg1"/>
                </a:solidFill>
                <a:ea typeface="+mn-lt"/>
                <a:cs typeface="+mn-lt"/>
              </a:rPr>
              <a:t>Difficulty in grasping Git/GitHub commands</a:t>
            </a:r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 sz="130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Understanding version control workflows and resolving conflicts</a:t>
            </a:r>
            <a:endParaRPr lang="en-US" sz="13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300" b="1">
                <a:solidFill>
                  <a:schemeClr val="bg1"/>
                </a:solidFill>
                <a:ea typeface="+mn-lt"/>
                <a:cs typeface="+mn-lt"/>
              </a:rPr>
              <a:t>Mastering CSS &amp; Responsive Design</a:t>
            </a:r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 sz="130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Challenges with aligning elements and using media queries effective</a:t>
            </a:r>
            <a:endParaRPr lang="en-US" sz="13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300" b="1">
                <a:solidFill>
                  <a:schemeClr val="bg1"/>
                </a:solidFill>
                <a:ea typeface="+mn-lt"/>
                <a:cs typeface="+mn-lt"/>
              </a:rPr>
              <a:t>Adapting to Agile Methodology</a:t>
            </a:r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 sz="130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Struggles with following strict timelines and managing project scope changes.</a:t>
            </a:r>
            <a:endParaRPr lang="en-US" sz="130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sz="130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sz="1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10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56665-39A5-0797-1F8C-133861846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How I Overcame These Challenges :-</a:t>
            </a:r>
            <a:endParaRPr lang="en-US" sz="5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B18477B-45B4-46BF-0AB1-AD08D301EB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1248" y="3328416"/>
          <a:ext cx="10509504" cy="2715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249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nnected lines and dots to form a network">
            <a:extLst>
              <a:ext uri="{FF2B5EF4-FFF2-40B4-BE49-F238E27FC236}">
                <a16:creationId xmlns:a16="http://schemas.microsoft.com/office/drawing/2014/main" id="{BFA91D95-17D4-3D1B-B33A-2A4F5ED5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85" r="5714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E44E7-A21F-DF08-87CC-2408B069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Explorations and New Discoveries :-</a:t>
            </a:r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E16B-5C6F-60F0-9AA8-C83B2875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1">
                <a:ea typeface="+mn-lt"/>
                <a:cs typeface="+mn-lt"/>
              </a:rPr>
              <a:t>Advanced HTML &amp; CSS</a:t>
            </a:r>
            <a:r>
              <a:rPr lang="en-US" sz="1400">
                <a:ea typeface="+mn-lt"/>
                <a:cs typeface="+mn-lt"/>
              </a:rPr>
              <a:t>:</a:t>
            </a:r>
            <a:endParaRPr lang="en-US" sz="140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Learned about animations, transitions, and advanced CSS selectors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 b="1">
                <a:ea typeface="+mn-lt"/>
                <a:cs typeface="+mn-lt"/>
              </a:rPr>
              <a:t>Version Control Best Practices</a:t>
            </a:r>
            <a:r>
              <a:rPr lang="en-US" sz="1400">
                <a:ea typeface="+mn-lt"/>
                <a:cs typeface="+mn-lt"/>
              </a:rPr>
              <a:t>:</a:t>
            </a:r>
            <a:endParaRPr lang="en-US" sz="140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Explored collaborative Code Reviews on GitHub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 b="1">
                <a:ea typeface="+mn-lt"/>
                <a:cs typeface="+mn-lt"/>
              </a:rPr>
              <a:t>Agile Tools and Techniques</a:t>
            </a:r>
            <a:r>
              <a:rPr lang="en-US" sz="1400">
                <a:ea typeface="+mn-lt"/>
                <a:cs typeface="+mn-lt"/>
              </a:rPr>
              <a:t>:</a:t>
            </a:r>
            <a:endParaRPr lang="en-US" sz="140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Explored various ways to manage sprints and projects</a:t>
            </a:r>
            <a:endParaRPr lang="en-US" sz="1400"/>
          </a:p>
          <a:p>
            <a:pPr marL="0" indent="0">
              <a:lnSpc>
                <a:spcPct val="100000"/>
              </a:lnSpc>
              <a:buNone/>
            </a:pPr>
            <a:endParaRPr lang="en-US" sz="1400"/>
          </a:p>
          <a:p>
            <a:pPr>
              <a:lnSpc>
                <a:spcPct val="10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9969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0105A-89BA-1317-8422-FCDAFFE8C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Reflecting on My Journey :-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1C7BEB-C7D8-3D52-56EC-8C2B7B739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15204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20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EAF18334-0BA5-D387-0AC3-28101AE4D8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1" r="6" b="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DAC3C-34DF-98B0-9761-F5AD6E10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 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62798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1B2E"/>
      </a:dk2>
      <a:lt2>
        <a:srgbClr val="F0F3F2"/>
      </a:lt2>
      <a:accent1>
        <a:srgbClr val="E72986"/>
      </a:accent1>
      <a:accent2>
        <a:srgbClr val="D517C3"/>
      </a:accent2>
      <a:accent3>
        <a:srgbClr val="AA29E7"/>
      </a:accent3>
      <a:accent4>
        <a:srgbClr val="5526D8"/>
      </a:accent4>
      <a:accent5>
        <a:srgbClr val="2946E7"/>
      </a:accent5>
      <a:accent6>
        <a:srgbClr val="1784D5"/>
      </a:accent6>
      <a:hlink>
        <a:srgbClr val="413F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AccentBoxVTI</vt:lpstr>
      <vt:lpstr>A Reflection on the Training Week -1</vt:lpstr>
      <vt:lpstr>Key Insights from My Training :-</vt:lpstr>
      <vt:lpstr>Challenges I Encountered :-</vt:lpstr>
      <vt:lpstr>How I Overcame These Challenges :-</vt:lpstr>
      <vt:lpstr>Explorations and New Discoveries :-</vt:lpstr>
      <vt:lpstr>Reflecting on My Journey :-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133</cp:revision>
  <dcterms:created xsi:type="dcterms:W3CDTF">2024-10-11T04:44:49Z</dcterms:created>
  <dcterms:modified xsi:type="dcterms:W3CDTF">2024-10-11T05:41:36Z</dcterms:modified>
</cp:coreProperties>
</file>