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814B-B95E-43AE-BCDA-2C22A14D754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EB8CC3C-E7C3-4189-BB55-F4EC1918F15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92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814B-B95E-43AE-BCDA-2C22A14D754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CC3C-E7C3-4189-BB55-F4EC1918F15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63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814B-B95E-43AE-BCDA-2C22A14D754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CC3C-E7C3-4189-BB55-F4EC1918F15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48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814B-B95E-43AE-BCDA-2C22A14D754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CC3C-E7C3-4189-BB55-F4EC1918F15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89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814B-B95E-43AE-BCDA-2C22A14D754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CC3C-E7C3-4189-BB55-F4EC1918F15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50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814B-B95E-43AE-BCDA-2C22A14D754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CC3C-E7C3-4189-BB55-F4EC1918F15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15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814B-B95E-43AE-BCDA-2C22A14D754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CC3C-E7C3-4189-BB55-F4EC1918F15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57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814B-B95E-43AE-BCDA-2C22A14D754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CC3C-E7C3-4189-BB55-F4EC1918F15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814B-B95E-43AE-BCDA-2C22A14D754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CC3C-E7C3-4189-BB55-F4EC1918F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814B-B95E-43AE-BCDA-2C22A14D754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CC3C-E7C3-4189-BB55-F4EC1918F15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5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938814B-B95E-43AE-BCDA-2C22A14D754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CC3C-E7C3-4189-BB55-F4EC1918F15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96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8814B-B95E-43AE-BCDA-2C22A14D754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EB8CC3C-E7C3-4189-BB55-F4EC1918F1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19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cendion - A Software Engineering Ally for Digital Innovation - Launches">
            <a:extLst>
              <a:ext uri="{FF2B5EF4-FFF2-40B4-BE49-F238E27FC236}">
                <a16:creationId xmlns:a16="http://schemas.microsoft.com/office/drawing/2014/main" id="{A1D15671-ACEC-6849-A2F8-7B0B81E47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" y="6138817"/>
            <a:ext cx="2635706" cy="71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oup of people standing in a room&#10;&#10;Description automatically generated">
            <a:extLst>
              <a:ext uri="{FF2B5EF4-FFF2-40B4-BE49-F238E27FC236}">
                <a16:creationId xmlns:a16="http://schemas.microsoft.com/office/drawing/2014/main" id="{58D56CEA-DC3E-4985-8B5E-D9F031576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" y="13788"/>
            <a:ext cx="12109002" cy="61250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CB7B3D-64BA-F8E8-3325-043B520C2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99" y="76201"/>
            <a:ext cx="11987215" cy="893761"/>
          </a:xfrm>
        </p:spPr>
        <p:txBody>
          <a:bodyPr>
            <a:normAutofit/>
          </a:bodyPr>
          <a:lstStyle/>
          <a:p>
            <a:r>
              <a:rPr lang="en-US" sz="2400" dirty="0"/>
              <a:t>   </a:t>
            </a:r>
            <a:r>
              <a:rPr lang="en-US" sz="2400" dirty="0">
                <a:highlight>
                  <a:srgbClr val="808080"/>
                </a:highlight>
              </a:rPr>
              <a:t>Exploring </a:t>
            </a:r>
            <a:r>
              <a:rPr lang="en-US" sz="2400" dirty="0" err="1">
                <a:highlight>
                  <a:srgbClr val="808080"/>
                </a:highlight>
              </a:rPr>
              <a:t>AsCendion</a:t>
            </a:r>
            <a:r>
              <a:rPr lang="en-US" sz="2400" dirty="0">
                <a:highlight>
                  <a:srgbClr val="808080"/>
                </a:highlight>
              </a:rPr>
              <a:t>- An interactive introduction for new employees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597A8-37E4-F7D5-1279-166C04C88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486" y="913261"/>
            <a:ext cx="9144000" cy="1655762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dirty="0">
                <a:highlight>
                  <a:srgbClr val="C0C0C0"/>
                </a:highlight>
              </a:rPr>
              <a:t>“Welcome to </a:t>
            </a:r>
            <a:r>
              <a:rPr lang="en-US" dirty="0" err="1">
                <a:highlight>
                  <a:srgbClr val="C0C0C0"/>
                </a:highlight>
              </a:rPr>
              <a:t>AsCendion</a:t>
            </a:r>
            <a:r>
              <a:rPr lang="en-US" dirty="0">
                <a:highlight>
                  <a:srgbClr val="C0C0C0"/>
                </a:highlight>
              </a:rPr>
              <a:t>, where we innovate for a brighter future!”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1FE5F-58B4-EBC9-7A43-3D38F013701E}"/>
              </a:ext>
            </a:extLst>
          </p:cNvPr>
          <p:cNvSpPr txBox="1"/>
          <p:nvPr/>
        </p:nvSpPr>
        <p:spPr>
          <a:xfrm>
            <a:off x="4947557" y="6292016"/>
            <a:ext cx="70811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Presented by  Team – 5 :- Harsh Mishra, Sandeep Reddi, Pavithra</a:t>
            </a:r>
          </a:p>
          <a:p>
            <a:r>
              <a:rPr lang="en-US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507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9461-0981-82EE-9057-B83C6A97B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              Our Culture,  Mission AND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1907-8488-75A6-B82C-B3C69A4A9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989855" cy="3450613"/>
          </a:xfrm>
        </p:spPr>
        <p:txBody>
          <a:bodyPr>
            <a:normAutofit/>
          </a:bodyPr>
          <a:lstStyle/>
          <a:p>
            <a:r>
              <a:rPr lang="en-US" b="1" dirty="0"/>
              <a:t>Company Culture: </a:t>
            </a:r>
            <a:r>
              <a:rPr lang="en-US" dirty="0" err="1"/>
              <a:t>Ascendion</a:t>
            </a:r>
            <a:r>
              <a:rPr lang="en-US" dirty="0"/>
              <a:t> has a unique culture that is inclusive, dynamic, and supportive. We believe that diverse perspectives fuel innovation.</a:t>
            </a:r>
          </a:p>
          <a:p>
            <a:r>
              <a:rPr lang="en-US" b="1" dirty="0"/>
              <a:t>Mission :  </a:t>
            </a:r>
            <a:r>
              <a:rPr lang="en-US" dirty="0"/>
              <a:t>Our mission is to positively impact every life we touch, through the power of diversity and our passion to serve.</a:t>
            </a:r>
          </a:p>
          <a:p>
            <a:r>
              <a:rPr lang="en-US" b="1" dirty="0"/>
              <a:t>Vision :  </a:t>
            </a:r>
            <a:r>
              <a:rPr lang="en-US" dirty="0"/>
              <a:t>Together we will positively impact billions of life through meaningful experiences with technology.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B5D499-A10D-ED34-CCF8-6E9F29680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82" y="2015733"/>
            <a:ext cx="2079760" cy="1643010"/>
          </a:xfrm>
          <a:prstGeom prst="rect">
            <a:avLst/>
          </a:prstGeom>
        </p:spPr>
      </p:pic>
      <p:pic>
        <p:nvPicPr>
          <p:cNvPr id="8" name="Picture 7" descr="A close up of a text&#10;&#10;Description automatically generated">
            <a:extLst>
              <a:ext uri="{FF2B5EF4-FFF2-40B4-BE49-F238E27FC236}">
                <a16:creationId xmlns:a16="http://schemas.microsoft.com/office/drawing/2014/main" id="{52CF9548-63ED-7E10-A5A0-E816CF85A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72" y="4025211"/>
            <a:ext cx="3177581" cy="123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8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EA34B27-4788-911A-2A2E-E5BE5F0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2" y="804520"/>
            <a:ext cx="5187685" cy="1049235"/>
          </a:xfrm>
        </p:spPr>
        <p:txBody>
          <a:bodyPr>
            <a:normAutofit/>
          </a:bodyPr>
          <a:lstStyle/>
          <a:p>
            <a:r>
              <a:rPr lang="en-US" sz="2200" dirty="0"/>
              <a:t>What We Do </a:t>
            </a:r>
            <a:r>
              <a:rPr lang="en-US" sz="2200"/>
              <a:t>at Ascendion </a:t>
            </a:r>
            <a:r>
              <a:rPr lang="en-US" sz="2200" dirty="0"/>
              <a:t>: </a:t>
            </a:r>
            <a:br>
              <a:rPr lang="en-US" sz="2200" dirty="0"/>
            </a:br>
            <a:r>
              <a:rPr lang="en-US" sz="2200" dirty="0"/>
              <a:t>Our Expertise &amp; Services</a:t>
            </a:r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F443-1646-A5A8-868E-FBE5270C7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2" y="2015733"/>
            <a:ext cx="4705963" cy="453746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rgbClr val="008AFB"/>
              </a:buClr>
            </a:pPr>
            <a:r>
              <a:rPr lang="en-US" b="1" dirty="0"/>
              <a:t>Core Services</a:t>
            </a:r>
            <a:r>
              <a:rPr lang="en-US" dirty="0"/>
              <a:t>: Digital engineering, cloud solutions, data analytics, AI, and software development.</a:t>
            </a:r>
          </a:p>
          <a:p>
            <a:pPr>
              <a:lnSpc>
                <a:spcPct val="110000"/>
              </a:lnSpc>
              <a:buClr>
                <a:srgbClr val="008AFB"/>
              </a:buClr>
            </a:pPr>
            <a:r>
              <a:rPr lang="en-US" b="1" dirty="0"/>
              <a:t>Industries Served</a:t>
            </a:r>
            <a:r>
              <a:rPr lang="en-US" dirty="0"/>
              <a:t>: Healthcare, finance, retail, and manufacturing.</a:t>
            </a:r>
          </a:p>
          <a:p>
            <a:pPr>
              <a:lnSpc>
                <a:spcPct val="110000"/>
              </a:lnSpc>
              <a:buClr>
                <a:srgbClr val="008AFB"/>
              </a:buClr>
            </a:pPr>
            <a:r>
              <a:rPr lang="en-US" b="1" dirty="0"/>
              <a:t>Global Presence</a:t>
            </a:r>
            <a:r>
              <a:rPr lang="en-US" dirty="0"/>
              <a:t>: Offices and projects across multiple countries</a:t>
            </a:r>
          </a:p>
          <a:p>
            <a:pPr>
              <a:lnSpc>
                <a:spcPct val="110000"/>
              </a:lnSpc>
              <a:buClr>
                <a:srgbClr val="008AFB"/>
              </a:buClr>
            </a:pPr>
            <a:r>
              <a:rPr lang="en-US" dirty="0" err="1"/>
              <a:t>Ascendion</a:t>
            </a:r>
            <a:r>
              <a:rPr lang="en-US" dirty="0"/>
              <a:t> accelerates digital transformation with AI-driven solutions, empowering businesses across various industries to innovate, modernize, and achieve sustainable growth.</a:t>
            </a:r>
          </a:p>
          <a:p>
            <a:pPr>
              <a:lnSpc>
                <a:spcPct val="110000"/>
              </a:lnSpc>
              <a:buClr>
                <a:srgbClr val="008AFB"/>
              </a:buClr>
            </a:pPr>
            <a:endParaRPr lang="en-US" dirty="0"/>
          </a:p>
        </p:txBody>
      </p: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069" name="Rectangle 206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Global Offices PowerPoint and Google Slides Template - PPT Slides">
            <a:extLst>
              <a:ext uri="{FF2B5EF4-FFF2-40B4-BE49-F238E27FC236}">
                <a16:creationId xmlns:a16="http://schemas.microsoft.com/office/drawing/2014/main" id="{F7271120-46A1-F9EC-2827-83676BA5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" r="5377" b="6"/>
          <a:stretch/>
        </p:blipFill>
        <p:spPr bwMode="auto">
          <a:xfrm>
            <a:off x="6574971" y="1579041"/>
            <a:ext cx="3863262" cy="27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07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74" name="Straight Connector 207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D7FCD9-A657-BAC1-C065-817E35441EC9}"/>
              </a:ext>
            </a:extLst>
          </p:cNvPr>
          <p:cNvSpPr txBox="1"/>
          <p:nvPr/>
        </p:nvSpPr>
        <p:spPr>
          <a:xfrm>
            <a:off x="4499428" y="5771606"/>
            <a:ext cx="28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achieve sustainable growth. </a:t>
            </a:r>
          </a:p>
        </p:txBody>
      </p:sp>
    </p:spTree>
    <p:extLst>
      <p:ext uri="{BB962C8B-B14F-4D97-AF65-F5344CB8AC3E}">
        <p14:creationId xmlns:p14="http://schemas.microsoft.com/office/powerpoint/2010/main" val="255919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E62E-C6AD-96F9-5794-BBE98DB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Thank you !</a:t>
            </a:r>
          </a:p>
        </p:txBody>
      </p:sp>
    </p:spTree>
    <p:extLst>
      <p:ext uri="{BB962C8B-B14F-4D97-AF65-F5344CB8AC3E}">
        <p14:creationId xmlns:p14="http://schemas.microsoft.com/office/powerpoint/2010/main" val="42428283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BC33057C645B4FBCEA6DAA8C2827E1" ma:contentTypeVersion="1" ma:contentTypeDescription="Create a new document." ma:contentTypeScope="" ma:versionID="2532738336956bb9bb098280271d8f29">
  <xsd:schema xmlns:xsd="http://www.w3.org/2001/XMLSchema" xmlns:xs="http://www.w3.org/2001/XMLSchema" xmlns:p="http://schemas.microsoft.com/office/2006/metadata/properties" xmlns:ns3="ef9333e6-2c2e-4d89-8964-f2e6a757460e" targetNamespace="http://schemas.microsoft.com/office/2006/metadata/properties" ma:root="true" ma:fieldsID="044b53c47826ccaff56372c4f15726ed" ns3:_="">
    <xsd:import namespace="ef9333e6-2c2e-4d89-8964-f2e6a757460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9333e6-2c2e-4d89-8964-f2e6a757460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D1164E-3228-4479-AB1E-D6914097E45A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ef9333e6-2c2e-4d89-8964-f2e6a757460e"/>
  </ds:schemaRefs>
</ds:datastoreItem>
</file>

<file path=customXml/itemProps2.xml><?xml version="1.0" encoding="utf-8"?>
<ds:datastoreItem xmlns:ds="http://schemas.openxmlformats.org/officeDocument/2006/customXml" ds:itemID="{3ADB1D76-C799-40F3-B212-7BA5E8AB66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4BD89-6982-46F2-BA14-97119A83FD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9333e6-2c2e-4d89-8964-f2e6a75746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95</TotalTime>
  <Words>191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   Exploring AsCendion- An interactive introduction for new employees </vt:lpstr>
      <vt:lpstr>              Our Culture,  Mission AND VISION</vt:lpstr>
      <vt:lpstr>What We Do at Ascendion :  Our Expertise &amp; Services</vt:lpstr>
      <vt:lpstr>                                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Mishra</dc:creator>
  <cp:lastModifiedBy>Harsh Mishra</cp:lastModifiedBy>
  <cp:revision>4</cp:revision>
  <dcterms:created xsi:type="dcterms:W3CDTF">2024-09-26T13:28:45Z</dcterms:created>
  <dcterms:modified xsi:type="dcterms:W3CDTF">2024-09-27T05:38:57Z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0x01010078BC33057C645B4FBCEA6DAA8C2827E1</vt:lpwstr>
  </property>
</Properties>
</file>