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  <p:sldId id="284" r:id="rId24"/>
    <p:sldId id="285" r:id="rId25"/>
    <p:sldId id="286" r:id="rId26"/>
    <p:sldId id="279" r:id="rId27"/>
    <p:sldId id="280" r:id="rId28"/>
    <p:sldId id="281" r:id="rId29"/>
    <p:sldId id="283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2CD7A-560B-5F0B-BBB8-B5E7EA6972D5}" v="1321" dt="2024-12-10T22:38:40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B37B7-0EB6-48AC-B65F-51BDCD28025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1DBFEC-B4B5-4630-B895-CD3272F7D695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38A43192-476A-4A17-8F03-B012CECDE39E}" type="parTrans" cxnId="{88E50662-57C0-4EB7-A5D7-53409C7BBAFF}">
      <dgm:prSet/>
      <dgm:spPr/>
      <dgm:t>
        <a:bodyPr/>
        <a:lstStyle/>
        <a:p>
          <a:endParaRPr lang="en-US"/>
        </a:p>
      </dgm:t>
    </dgm:pt>
    <dgm:pt modelId="{AA4427B5-CF00-4DD2-9804-E20266080258}" type="sibTrans" cxnId="{88E50662-57C0-4EB7-A5D7-53409C7BBAFF}">
      <dgm:prSet/>
      <dgm:spPr/>
      <dgm:t>
        <a:bodyPr/>
        <a:lstStyle/>
        <a:p>
          <a:endParaRPr lang="en-US"/>
        </a:p>
      </dgm:t>
    </dgm:pt>
    <dgm:pt modelId="{59615DC5-0412-4963-9637-2A8FCF70F3C7}">
      <dgm:prSet/>
      <dgm:spPr/>
      <dgm:t>
        <a:bodyPr/>
        <a:lstStyle/>
        <a:p>
          <a:r>
            <a:rPr lang="en-US"/>
            <a:t>System Architecture</a:t>
          </a:r>
        </a:p>
      </dgm:t>
    </dgm:pt>
    <dgm:pt modelId="{EFB76140-9AD3-49B4-A9FB-4F92EFD0AA52}" type="parTrans" cxnId="{EBF4BB67-697C-4C4A-A9F6-81D3C4E36DFE}">
      <dgm:prSet/>
      <dgm:spPr/>
      <dgm:t>
        <a:bodyPr/>
        <a:lstStyle/>
        <a:p>
          <a:endParaRPr lang="en-US"/>
        </a:p>
      </dgm:t>
    </dgm:pt>
    <dgm:pt modelId="{8E7656EA-7C74-4984-8C6B-4FE08032B3E6}" type="sibTrans" cxnId="{EBF4BB67-697C-4C4A-A9F6-81D3C4E36DFE}">
      <dgm:prSet/>
      <dgm:spPr/>
      <dgm:t>
        <a:bodyPr/>
        <a:lstStyle/>
        <a:p>
          <a:endParaRPr lang="en-US"/>
        </a:p>
      </dgm:t>
    </dgm:pt>
    <dgm:pt modelId="{C5A117E7-7EA9-4F31-8232-FE1CF81E007D}">
      <dgm:prSet/>
      <dgm:spPr/>
      <dgm:t>
        <a:bodyPr/>
        <a:lstStyle/>
        <a:p>
          <a:r>
            <a:rPr lang="en-US"/>
            <a:t>Frontend development (Angular18)</a:t>
          </a:r>
        </a:p>
      </dgm:t>
    </dgm:pt>
    <dgm:pt modelId="{69463760-07F4-4B0A-A24C-7B3811B9BA6E}" type="parTrans" cxnId="{75B8321E-579B-44F5-A56E-4EC59906EA98}">
      <dgm:prSet/>
      <dgm:spPr/>
      <dgm:t>
        <a:bodyPr/>
        <a:lstStyle/>
        <a:p>
          <a:endParaRPr lang="en-US"/>
        </a:p>
      </dgm:t>
    </dgm:pt>
    <dgm:pt modelId="{EBC22F4B-86BD-43F4-B629-62BCCB06A264}" type="sibTrans" cxnId="{75B8321E-579B-44F5-A56E-4EC59906EA98}">
      <dgm:prSet/>
      <dgm:spPr/>
      <dgm:t>
        <a:bodyPr/>
        <a:lstStyle/>
        <a:p>
          <a:endParaRPr lang="en-US"/>
        </a:p>
      </dgm:t>
    </dgm:pt>
    <dgm:pt modelId="{F1660DA7-31DC-4F4C-9B78-CD78B1BA114C}">
      <dgm:prSet/>
      <dgm:spPr/>
      <dgm:t>
        <a:bodyPr/>
        <a:lstStyle/>
        <a:p>
          <a:r>
            <a:rPr lang="en-US"/>
            <a:t>Backend Development(Springboot)</a:t>
          </a:r>
        </a:p>
      </dgm:t>
    </dgm:pt>
    <dgm:pt modelId="{A96F298B-9609-4874-8609-3847AD133032}" type="parTrans" cxnId="{4BDC9E67-2DA9-4227-A1CE-2A6656DB7044}">
      <dgm:prSet/>
      <dgm:spPr/>
      <dgm:t>
        <a:bodyPr/>
        <a:lstStyle/>
        <a:p>
          <a:endParaRPr lang="en-US"/>
        </a:p>
      </dgm:t>
    </dgm:pt>
    <dgm:pt modelId="{886116A8-548F-41FB-A8CB-55507B5B8A51}" type="sibTrans" cxnId="{4BDC9E67-2DA9-4227-A1CE-2A6656DB7044}">
      <dgm:prSet/>
      <dgm:spPr/>
      <dgm:t>
        <a:bodyPr/>
        <a:lstStyle/>
        <a:p>
          <a:endParaRPr lang="en-US"/>
        </a:p>
      </dgm:t>
    </dgm:pt>
    <dgm:pt modelId="{16248C32-BB28-4556-BE1A-0ECC470C2B06}">
      <dgm:prSet/>
      <dgm:spPr/>
      <dgm:t>
        <a:bodyPr/>
        <a:lstStyle/>
        <a:p>
          <a:r>
            <a:rPr lang="en-US"/>
            <a:t>Database Design(MySQL)</a:t>
          </a:r>
        </a:p>
      </dgm:t>
    </dgm:pt>
    <dgm:pt modelId="{DB2E2DE8-11AE-4DE5-8B80-895D50BF0B15}" type="parTrans" cxnId="{4843FFA9-4485-4806-BBA6-8DAD4BA151D9}">
      <dgm:prSet/>
      <dgm:spPr/>
      <dgm:t>
        <a:bodyPr/>
        <a:lstStyle/>
        <a:p>
          <a:endParaRPr lang="en-US"/>
        </a:p>
      </dgm:t>
    </dgm:pt>
    <dgm:pt modelId="{2CE905A7-E7C3-4B95-B1C8-794867D2BA71}" type="sibTrans" cxnId="{4843FFA9-4485-4806-BBA6-8DAD4BA151D9}">
      <dgm:prSet/>
      <dgm:spPr/>
      <dgm:t>
        <a:bodyPr/>
        <a:lstStyle/>
        <a:p>
          <a:endParaRPr lang="en-US"/>
        </a:p>
      </dgm:t>
    </dgm:pt>
    <dgm:pt modelId="{B60E613D-0337-42F5-BEDA-3CF2CFB29FEE}">
      <dgm:prSet/>
      <dgm:spPr/>
      <dgm:t>
        <a:bodyPr/>
        <a:lstStyle/>
        <a:p>
          <a:r>
            <a:rPr lang="en-US"/>
            <a:t>Key Features and Functionality</a:t>
          </a:r>
        </a:p>
      </dgm:t>
    </dgm:pt>
    <dgm:pt modelId="{4A1390B2-6C1E-4B71-B013-54590003EE03}" type="parTrans" cxnId="{8C525F18-A0F5-4F45-A895-D6BDBEAB7B8A}">
      <dgm:prSet/>
      <dgm:spPr/>
      <dgm:t>
        <a:bodyPr/>
        <a:lstStyle/>
        <a:p>
          <a:endParaRPr lang="en-US"/>
        </a:p>
      </dgm:t>
    </dgm:pt>
    <dgm:pt modelId="{2E2F2F42-E810-45D5-AFF8-C095618F2CF2}" type="sibTrans" cxnId="{8C525F18-A0F5-4F45-A895-D6BDBEAB7B8A}">
      <dgm:prSet/>
      <dgm:spPr/>
      <dgm:t>
        <a:bodyPr/>
        <a:lstStyle/>
        <a:p>
          <a:endParaRPr lang="en-US"/>
        </a:p>
      </dgm:t>
    </dgm:pt>
    <dgm:pt modelId="{465B3768-C916-4E9E-9CD2-4EC1080078F4}">
      <dgm:prSet/>
      <dgm:spPr/>
      <dgm:t>
        <a:bodyPr/>
        <a:lstStyle/>
        <a:p>
          <a:r>
            <a:rPr lang="en-US"/>
            <a:t>Testing and Quality Assurance</a:t>
          </a:r>
        </a:p>
      </dgm:t>
    </dgm:pt>
    <dgm:pt modelId="{8CA006E9-2726-46AD-8FDA-4286CB3509E5}" type="parTrans" cxnId="{4B09ACD5-4E0C-4A0E-8944-80E26A0AF233}">
      <dgm:prSet/>
      <dgm:spPr/>
      <dgm:t>
        <a:bodyPr/>
        <a:lstStyle/>
        <a:p>
          <a:endParaRPr lang="en-US"/>
        </a:p>
      </dgm:t>
    </dgm:pt>
    <dgm:pt modelId="{97318CE6-E0F1-4766-9EA6-40E72849BF03}" type="sibTrans" cxnId="{4B09ACD5-4E0C-4A0E-8944-80E26A0AF233}">
      <dgm:prSet/>
      <dgm:spPr/>
      <dgm:t>
        <a:bodyPr/>
        <a:lstStyle/>
        <a:p>
          <a:endParaRPr lang="en-US"/>
        </a:p>
      </dgm:t>
    </dgm:pt>
    <dgm:pt modelId="{8BA55999-EC12-4B02-8756-BCB82B445CB9}">
      <dgm:prSet/>
      <dgm:spPr/>
      <dgm:t>
        <a:bodyPr/>
        <a:lstStyle/>
        <a:p>
          <a:r>
            <a:rPr lang="en-US"/>
            <a:t>Challenges and Solutions</a:t>
          </a:r>
        </a:p>
      </dgm:t>
    </dgm:pt>
    <dgm:pt modelId="{83E24643-5975-45D6-96CE-11BEC74BDBFC}" type="parTrans" cxnId="{83213F8E-A098-4149-B896-DEF6E43662C9}">
      <dgm:prSet/>
      <dgm:spPr/>
      <dgm:t>
        <a:bodyPr/>
        <a:lstStyle/>
        <a:p>
          <a:endParaRPr lang="en-US"/>
        </a:p>
      </dgm:t>
    </dgm:pt>
    <dgm:pt modelId="{4BF2CA8D-B73C-4EE8-B820-D55051908131}" type="sibTrans" cxnId="{83213F8E-A098-4149-B896-DEF6E43662C9}">
      <dgm:prSet/>
      <dgm:spPr/>
      <dgm:t>
        <a:bodyPr/>
        <a:lstStyle/>
        <a:p>
          <a:endParaRPr lang="en-US"/>
        </a:p>
      </dgm:t>
    </dgm:pt>
    <dgm:pt modelId="{2AE573EB-A4C5-4A78-9679-2C15C1547FB8}">
      <dgm:prSet/>
      <dgm:spPr/>
      <dgm:t>
        <a:bodyPr/>
        <a:lstStyle/>
        <a:p>
          <a:r>
            <a:rPr lang="en-US"/>
            <a:t>Conclusion</a:t>
          </a:r>
        </a:p>
      </dgm:t>
    </dgm:pt>
    <dgm:pt modelId="{05979438-C728-4FE2-BBEC-5B2C9ED08AC2}" type="parTrans" cxnId="{E69D83CC-5098-4A97-B4C4-B6EE579E623F}">
      <dgm:prSet/>
      <dgm:spPr/>
      <dgm:t>
        <a:bodyPr/>
        <a:lstStyle/>
        <a:p>
          <a:endParaRPr lang="en-US"/>
        </a:p>
      </dgm:t>
    </dgm:pt>
    <dgm:pt modelId="{C52908B8-DEA0-4485-BA56-9573ECAF60EF}" type="sibTrans" cxnId="{E69D83CC-5098-4A97-B4C4-B6EE579E623F}">
      <dgm:prSet/>
      <dgm:spPr/>
      <dgm:t>
        <a:bodyPr/>
        <a:lstStyle/>
        <a:p>
          <a:endParaRPr lang="en-US"/>
        </a:p>
      </dgm:t>
    </dgm:pt>
    <dgm:pt modelId="{8F53F276-0F4F-4815-B439-EA7B8A690321}">
      <dgm:prSet/>
      <dgm:spPr/>
      <dgm:t>
        <a:bodyPr/>
        <a:lstStyle/>
        <a:p>
          <a:r>
            <a:rPr lang="en-US"/>
            <a:t>Appendix</a:t>
          </a:r>
        </a:p>
      </dgm:t>
    </dgm:pt>
    <dgm:pt modelId="{A6787C2F-E065-403F-8739-6913A6B6BAC3}" type="parTrans" cxnId="{DBD6130C-6069-4FEA-8271-CF09D1E7E5D2}">
      <dgm:prSet/>
      <dgm:spPr/>
      <dgm:t>
        <a:bodyPr/>
        <a:lstStyle/>
        <a:p>
          <a:endParaRPr lang="en-US"/>
        </a:p>
      </dgm:t>
    </dgm:pt>
    <dgm:pt modelId="{384B90CE-6A28-4A67-99F8-44043FEB2671}" type="sibTrans" cxnId="{DBD6130C-6069-4FEA-8271-CF09D1E7E5D2}">
      <dgm:prSet/>
      <dgm:spPr/>
      <dgm:t>
        <a:bodyPr/>
        <a:lstStyle/>
        <a:p>
          <a:endParaRPr lang="en-US"/>
        </a:p>
      </dgm:t>
    </dgm:pt>
    <dgm:pt modelId="{E57450D0-2B54-4CEE-937E-7FAAE67912B2}" type="pres">
      <dgm:prSet presAssocID="{66AB37B7-0EB6-48AC-B65F-51BDCD280250}" presName="diagram" presStyleCnt="0">
        <dgm:presLayoutVars>
          <dgm:dir/>
          <dgm:resizeHandles val="exact"/>
        </dgm:presLayoutVars>
      </dgm:prSet>
      <dgm:spPr/>
    </dgm:pt>
    <dgm:pt modelId="{6FF8BF86-25D9-439C-85F7-5A62F61A5BAF}" type="pres">
      <dgm:prSet presAssocID="{BA1DBFEC-B4B5-4630-B895-CD3272F7D695}" presName="node" presStyleLbl="node1" presStyleIdx="0" presStyleCnt="10">
        <dgm:presLayoutVars>
          <dgm:bulletEnabled val="1"/>
        </dgm:presLayoutVars>
      </dgm:prSet>
      <dgm:spPr/>
    </dgm:pt>
    <dgm:pt modelId="{EF3FE6C6-95E6-4322-A84F-F38D82A9F26F}" type="pres">
      <dgm:prSet presAssocID="{AA4427B5-CF00-4DD2-9804-E20266080258}" presName="sibTrans" presStyleCnt="0"/>
      <dgm:spPr/>
    </dgm:pt>
    <dgm:pt modelId="{F2F49CC5-4BAF-4132-9526-C6CAC4A26182}" type="pres">
      <dgm:prSet presAssocID="{59615DC5-0412-4963-9637-2A8FCF70F3C7}" presName="node" presStyleLbl="node1" presStyleIdx="1" presStyleCnt="10">
        <dgm:presLayoutVars>
          <dgm:bulletEnabled val="1"/>
        </dgm:presLayoutVars>
      </dgm:prSet>
      <dgm:spPr/>
    </dgm:pt>
    <dgm:pt modelId="{C446FCD6-C4CB-45E8-9D32-E6EC47945800}" type="pres">
      <dgm:prSet presAssocID="{8E7656EA-7C74-4984-8C6B-4FE08032B3E6}" presName="sibTrans" presStyleCnt="0"/>
      <dgm:spPr/>
    </dgm:pt>
    <dgm:pt modelId="{A1BC945F-CAF6-4F8B-B75A-1C35003C1E52}" type="pres">
      <dgm:prSet presAssocID="{C5A117E7-7EA9-4F31-8232-FE1CF81E007D}" presName="node" presStyleLbl="node1" presStyleIdx="2" presStyleCnt="10">
        <dgm:presLayoutVars>
          <dgm:bulletEnabled val="1"/>
        </dgm:presLayoutVars>
      </dgm:prSet>
      <dgm:spPr/>
    </dgm:pt>
    <dgm:pt modelId="{CD39523B-90D9-44FE-A992-25D22DEAFA78}" type="pres">
      <dgm:prSet presAssocID="{EBC22F4B-86BD-43F4-B629-62BCCB06A264}" presName="sibTrans" presStyleCnt="0"/>
      <dgm:spPr/>
    </dgm:pt>
    <dgm:pt modelId="{FA5D425F-AC19-45D3-9C40-2A54F59DDDAF}" type="pres">
      <dgm:prSet presAssocID="{F1660DA7-31DC-4F4C-9B78-CD78B1BA114C}" presName="node" presStyleLbl="node1" presStyleIdx="3" presStyleCnt="10">
        <dgm:presLayoutVars>
          <dgm:bulletEnabled val="1"/>
        </dgm:presLayoutVars>
      </dgm:prSet>
      <dgm:spPr/>
    </dgm:pt>
    <dgm:pt modelId="{8F74114D-B6DD-4C8A-A13D-B8F82A4C1ADE}" type="pres">
      <dgm:prSet presAssocID="{886116A8-548F-41FB-A8CB-55507B5B8A51}" presName="sibTrans" presStyleCnt="0"/>
      <dgm:spPr/>
    </dgm:pt>
    <dgm:pt modelId="{532E59AB-4755-4E2C-A7AF-E8DDD1BF67EE}" type="pres">
      <dgm:prSet presAssocID="{16248C32-BB28-4556-BE1A-0ECC470C2B06}" presName="node" presStyleLbl="node1" presStyleIdx="4" presStyleCnt="10">
        <dgm:presLayoutVars>
          <dgm:bulletEnabled val="1"/>
        </dgm:presLayoutVars>
      </dgm:prSet>
      <dgm:spPr/>
    </dgm:pt>
    <dgm:pt modelId="{D4FB6A47-8FAF-410A-B465-770BDD85EA45}" type="pres">
      <dgm:prSet presAssocID="{2CE905A7-E7C3-4B95-B1C8-794867D2BA71}" presName="sibTrans" presStyleCnt="0"/>
      <dgm:spPr/>
    </dgm:pt>
    <dgm:pt modelId="{D31CEB5B-75A4-421A-9B6D-9D6622401600}" type="pres">
      <dgm:prSet presAssocID="{B60E613D-0337-42F5-BEDA-3CF2CFB29FEE}" presName="node" presStyleLbl="node1" presStyleIdx="5" presStyleCnt="10">
        <dgm:presLayoutVars>
          <dgm:bulletEnabled val="1"/>
        </dgm:presLayoutVars>
      </dgm:prSet>
      <dgm:spPr/>
    </dgm:pt>
    <dgm:pt modelId="{331D1D11-0100-45BD-BC09-5CC25F2C46A3}" type="pres">
      <dgm:prSet presAssocID="{2E2F2F42-E810-45D5-AFF8-C095618F2CF2}" presName="sibTrans" presStyleCnt="0"/>
      <dgm:spPr/>
    </dgm:pt>
    <dgm:pt modelId="{FAC37039-34DE-4F86-8291-75242E9CD375}" type="pres">
      <dgm:prSet presAssocID="{465B3768-C916-4E9E-9CD2-4EC1080078F4}" presName="node" presStyleLbl="node1" presStyleIdx="6" presStyleCnt="10">
        <dgm:presLayoutVars>
          <dgm:bulletEnabled val="1"/>
        </dgm:presLayoutVars>
      </dgm:prSet>
      <dgm:spPr/>
    </dgm:pt>
    <dgm:pt modelId="{30F3CA77-2278-4271-B3D4-CC108D1DB8D8}" type="pres">
      <dgm:prSet presAssocID="{97318CE6-E0F1-4766-9EA6-40E72849BF03}" presName="sibTrans" presStyleCnt="0"/>
      <dgm:spPr/>
    </dgm:pt>
    <dgm:pt modelId="{B2354277-641E-4226-AC8F-969096A99756}" type="pres">
      <dgm:prSet presAssocID="{8BA55999-EC12-4B02-8756-BCB82B445CB9}" presName="node" presStyleLbl="node1" presStyleIdx="7" presStyleCnt="10">
        <dgm:presLayoutVars>
          <dgm:bulletEnabled val="1"/>
        </dgm:presLayoutVars>
      </dgm:prSet>
      <dgm:spPr/>
    </dgm:pt>
    <dgm:pt modelId="{64A71039-2FF4-4EEA-AFE5-B4DE09F7FE1B}" type="pres">
      <dgm:prSet presAssocID="{4BF2CA8D-B73C-4EE8-B820-D55051908131}" presName="sibTrans" presStyleCnt="0"/>
      <dgm:spPr/>
    </dgm:pt>
    <dgm:pt modelId="{90BD69E3-78C3-46F1-8903-CC1661730078}" type="pres">
      <dgm:prSet presAssocID="{2AE573EB-A4C5-4A78-9679-2C15C1547FB8}" presName="node" presStyleLbl="node1" presStyleIdx="8" presStyleCnt="10">
        <dgm:presLayoutVars>
          <dgm:bulletEnabled val="1"/>
        </dgm:presLayoutVars>
      </dgm:prSet>
      <dgm:spPr/>
    </dgm:pt>
    <dgm:pt modelId="{E5B416C0-A12D-41A2-9EAF-716F9BF1C8C3}" type="pres">
      <dgm:prSet presAssocID="{C52908B8-DEA0-4485-BA56-9573ECAF60EF}" presName="sibTrans" presStyleCnt="0"/>
      <dgm:spPr/>
    </dgm:pt>
    <dgm:pt modelId="{82277AEC-8EC4-4A38-8D86-613203448CEF}" type="pres">
      <dgm:prSet presAssocID="{8F53F276-0F4F-4815-B439-EA7B8A690321}" presName="node" presStyleLbl="node1" presStyleIdx="9" presStyleCnt="10">
        <dgm:presLayoutVars>
          <dgm:bulletEnabled val="1"/>
        </dgm:presLayoutVars>
      </dgm:prSet>
      <dgm:spPr/>
    </dgm:pt>
  </dgm:ptLst>
  <dgm:cxnLst>
    <dgm:cxn modelId="{DBD6130C-6069-4FEA-8271-CF09D1E7E5D2}" srcId="{66AB37B7-0EB6-48AC-B65F-51BDCD280250}" destId="{8F53F276-0F4F-4815-B439-EA7B8A690321}" srcOrd="9" destOrd="0" parTransId="{A6787C2F-E065-403F-8739-6913A6B6BAC3}" sibTransId="{384B90CE-6A28-4A67-99F8-44043FEB2671}"/>
    <dgm:cxn modelId="{8C525F18-A0F5-4F45-A895-D6BDBEAB7B8A}" srcId="{66AB37B7-0EB6-48AC-B65F-51BDCD280250}" destId="{B60E613D-0337-42F5-BEDA-3CF2CFB29FEE}" srcOrd="5" destOrd="0" parTransId="{4A1390B2-6C1E-4B71-B013-54590003EE03}" sibTransId="{2E2F2F42-E810-45D5-AFF8-C095618F2CF2}"/>
    <dgm:cxn modelId="{75B8321E-579B-44F5-A56E-4EC59906EA98}" srcId="{66AB37B7-0EB6-48AC-B65F-51BDCD280250}" destId="{C5A117E7-7EA9-4F31-8232-FE1CF81E007D}" srcOrd="2" destOrd="0" parTransId="{69463760-07F4-4B0A-A24C-7B3811B9BA6E}" sibTransId="{EBC22F4B-86BD-43F4-B629-62BCCB06A264}"/>
    <dgm:cxn modelId="{D16F8038-E261-433E-9199-FB2906C10B6B}" type="presOf" srcId="{8F53F276-0F4F-4815-B439-EA7B8A690321}" destId="{82277AEC-8EC4-4A38-8D86-613203448CEF}" srcOrd="0" destOrd="0" presId="urn:microsoft.com/office/officeart/2005/8/layout/default"/>
    <dgm:cxn modelId="{88E50662-57C0-4EB7-A5D7-53409C7BBAFF}" srcId="{66AB37B7-0EB6-48AC-B65F-51BDCD280250}" destId="{BA1DBFEC-B4B5-4630-B895-CD3272F7D695}" srcOrd="0" destOrd="0" parTransId="{38A43192-476A-4A17-8F03-B012CECDE39E}" sibTransId="{AA4427B5-CF00-4DD2-9804-E20266080258}"/>
    <dgm:cxn modelId="{4BDC9E67-2DA9-4227-A1CE-2A6656DB7044}" srcId="{66AB37B7-0EB6-48AC-B65F-51BDCD280250}" destId="{F1660DA7-31DC-4F4C-9B78-CD78B1BA114C}" srcOrd="3" destOrd="0" parTransId="{A96F298B-9609-4874-8609-3847AD133032}" sibTransId="{886116A8-548F-41FB-A8CB-55507B5B8A51}"/>
    <dgm:cxn modelId="{EBF4BB67-697C-4C4A-A9F6-81D3C4E36DFE}" srcId="{66AB37B7-0EB6-48AC-B65F-51BDCD280250}" destId="{59615DC5-0412-4963-9637-2A8FCF70F3C7}" srcOrd="1" destOrd="0" parTransId="{EFB76140-9AD3-49B4-A9FB-4F92EFD0AA52}" sibTransId="{8E7656EA-7C74-4984-8C6B-4FE08032B3E6}"/>
    <dgm:cxn modelId="{64AB6B6D-F2D1-4C25-BE57-F5987FB3BD15}" type="presOf" srcId="{F1660DA7-31DC-4F4C-9B78-CD78B1BA114C}" destId="{FA5D425F-AC19-45D3-9C40-2A54F59DDDAF}" srcOrd="0" destOrd="0" presId="urn:microsoft.com/office/officeart/2005/8/layout/default"/>
    <dgm:cxn modelId="{8904824F-F465-4D53-998C-4E85E1E4F2A9}" type="presOf" srcId="{2AE573EB-A4C5-4A78-9679-2C15C1547FB8}" destId="{90BD69E3-78C3-46F1-8903-CC1661730078}" srcOrd="0" destOrd="0" presId="urn:microsoft.com/office/officeart/2005/8/layout/default"/>
    <dgm:cxn modelId="{E8E9E850-FD74-49A6-A07C-3306026D7C57}" type="presOf" srcId="{66AB37B7-0EB6-48AC-B65F-51BDCD280250}" destId="{E57450D0-2B54-4CEE-937E-7FAAE67912B2}" srcOrd="0" destOrd="0" presId="urn:microsoft.com/office/officeart/2005/8/layout/default"/>
    <dgm:cxn modelId="{83213F8E-A098-4149-B896-DEF6E43662C9}" srcId="{66AB37B7-0EB6-48AC-B65F-51BDCD280250}" destId="{8BA55999-EC12-4B02-8756-BCB82B445CB9}" srcOrd="7" destOrd="0" parTransId="{83E24643-5975-45D6-96CE-11BEC74BDBFC}" sibTransId="{4BF2CA8D-B73C-4EE8-B820-D55051908131}"/>
    <dgm:cxn modelId="{13966A91-9A06-4301-9109-6498E407BCC3}" type="presOf" srcId="{B60E613D-0337-42F5-BEDA-3CF2CFB29FEE}" destId="{D31CEB5B-75A4-421A-9B6D-9D6622401600}" srcOrd="0" destOrd="0" presId="urn:microsoft.com/office/officeart/2005/8/layout/default"/>
    <dgm:cxn modelId="{4843FFA9-4485-4806-BBA6-8DAD4BA151D9}" srcId="{66AB37B7-0EB6-48AC-B65F-51BDCD280250}" destId="{16248C32-BB28-4556-BE1A-0ECC470C2B06}" srcOrd="4" destOrd="0" parTransId="{DB2E2DE8-11AE-4DE5-8B80-895D50BF0B15}" sibTransId="{2CE905A7-E7C3-4B95-B1C8-794867D2BA71}"/>
    <dgm:cxn modelId="{922B01AB-1C5E-4CAD-95C5-0A587B175F20}" type="presOf" srcId="{BA1DBFEC-B4B5-4630-B895-CD3272F7D695}" destId="{6FF8BF86-25D9-439C-85F7-5A62F61A5BAF}" srcOrd="0" destOrd="0" presId="urn:microsoft.com/office/officeart/2005/8/layout/default"/>
    <dgm:cxn modelId="{1DAB5DC7-1E3C-44AE-9F2D-D47F96538D58}" type="presOf" srcId="{8BA55999-EC12-4B02-8756-BCB82B445CB9}" destId="{B2354277-641E-4226-AC8F-969096A99756}" srcOrd="0" destOrd="0" presId="urn:microsoft.com/office/officeart/2005/8/layout/default"/>
    <dgm:cxn modelId="{E69D83CC-5098-4A97-B4C4-B6EE579E623F}" srcId="{66AB37B7-0EB6-48AC-B65F-51BDCD280250}" destId="{2AE573EB-A4C5-4A78-9679-2C15C1547FB8}" srcOrd="8" destOrd="0" parTransId="{05979438-C728-4FE2-BBEC-5B2C9ED08AC2}" sibTransId="{C52908B8-DEA0-4485-BA56-9573ECAF60EF}"/>
    <dgm:cxn modelId="{F7BCF1CC-D884-4D85-8272-6B47132730BB}" type="presOf" srcId="{465B3768-C916-4E9E-9CD2-4EC1080078F4}" destId="{FAC37039-34DE-4F86-8291-75242E9CD375}" srcOrd="0" destOrd="0" presId="urn:microsoft.com/office/officeart/2005/8/layout/default"/>
    <dgm:cxn modelId="{4B09ACD5-4E0C-4A0E-8944-80E26A0AF233}" srcId="{66AB37B7-0EB6-48AC-B65F-51BDCD280250}" destId="{465B3768-C916-4E9E-9CD2-4EC1080078F4}" srcOrd="6" destOrd="0" parTransId="{8CA006E9-2726-46AD-8FDA-4286CB3509E5}" sibTransId="{97318CE6-E0F1-4766-9EA6-40E72849BF03}"/>
    <dgm:cxn modelId="{797214DD-BCEF-4AF3-8500-A7BE279DA5B0}" type="presOf" srcId="{16248C32-BB28-4556-BE1A-0ECC470C2B06}" destId="{532E59AB-4755-4E2C-A7AF-E8DDD1BF67EE}" srcOrd="0" destOrd="0" presId="urn:microsoft.com/office/officeart/2005/8/layout/default"/>
    <dgm:cxn modelId="{C2324BE3-6834-4372-B50E-4D7D1BD521F1}" type="presOf" srcId="{59615DC5-0412-4963-9637-2A8FCF70F3C7}" destId="{F2F49CC5-4BAF-4132-9526-C6CAC4A26182}" srcOrd="0" destOrd="0" presId="urn:microsoft.com/office/officeart/2005/8/layout/default"/>
    <dgm:cxn modelId="{00AC47F4-DFC8-4FA6-922F-04452BF0EC99}" type="presOf" srcId="{C5A117E7-7EA9-4F31-8232-FE1CF81E007D}" destId="{A1BC945F-CAF6-4F8B-B75A-1C35003C1E52}" srcOrd="0" destOrd="0" presId="urn:microsoft.com/office/officeart/2005/8/layout/default"/>
    <dgm:cxn modelId="{0D077EA7-C91F-4893-8BBE-C39052C0863C}" type="presParOf" srcId="{E57450D0-2B54-4CEE-937E-7FAAE67912B2}" destId="{6FF8BF86-25D9-439C-85F7-5A62F61A5BAF}" srcOrd="0" destOrd="0" presId="urn:microsoft.com/office/officeart/2005/8/layout/default"/>
    <dgm:cxn modelId="{825F6BA9-7BB8-4148-AF78-A9D47AF8ACBD}" type="presParOf" srcId="{E57450D0-2B54-4CEE-937E-7FAAE67912B2}" destId="{EF3FE6C6-95E6-4322-A84F-F38D82A9F26F}" srcOrd="1" destOrd="0" presId="urn:microsoft.com/office/officeart/2005/8/layout/default"/>
    <dgm:cxn modelId="{2377BB7D-590F-429B-BB28-FA4F0A94EE4D}" type="presParOf" srcId="{E57450D0-2B54-4CEE-937E-7FAAE67912B2}" destId="{F2F49CC5-4BAF-4132-9526-C6CAC4A26182}" srcOrd="2" destOrd="0" presId="urn:microsoft.com/office/officeart/2005/8/layout/default"/>
    <dgm:cxn modelId="{CA89BE2E-7986-4A38-929D-A29EA5BB6FF5}" type="presParOf" srcId="{E57450D0-2B54-4CEE-937E-7FAAE67912B2}" destId="{C446FCD6-C4CB-45E8-9D32-E6EC47945800}" srcOrd="3" destOrd="0" presId="urn:microsoft.com/office/officeart/2005/8/layout/default"/>
    <dgm:cxn modelId="{6A8A783A-355C-42EB-B608-D0F5C08763C1}" type="presParOf" srcId="{E57450D0-2B54-4CEE-937E-7FAAE67912B2}" destId="{A1BC945F-CAF6-4F8B-B75A-1C35003C1E52}" srcOrd="4" destOrd="0" presId="urn:microsoft.com/office/officeart/2005/8/layout/default"/>
    <dgm:cxn modelId="{0EE9D86A-70D6-415F-97DE-58F4B466A8C8}" type="presParOf" srcId="{E57450D0-2B54-4CEE-937E-7FAAE67912B2}" destId="{CD39523B-90D9-44FE-A992-25D22DEAFA78}" srcOrd="5" destOrd="0" presId="urn:microsoft.com/office/officeart/2005/8/layout/default"/>
    <dgm:cxn modelId="{221D0C39-27C3-41AD-ACCD-C86169638596}" type="presParOf" srcId="{E57450D0-2B54-4CEE-937E-7FAAE67912B2}" destId="{FA5D425F-AC19-45D3-9C40-2A54F59DDDAF}" srcOrd="6" destOrd="0" presId="urn:microsoft.com/office/officeart/2005/8/layout/default"/>
    <dgm:cxn modelId="{D2464EE4-A7FB-4CF3-BDF9-E92B2EE3BD9D}" type="presParOf" srcId="{E57450D0-2B54-4CEE-937E-7FAAE67912B2}" destId="{8F74114D-B6DD-4C8A-A13D-B8F82A4C1ADE}" srcOrd="7" destOrd="0" presId="urn:microsoft.com/office/officeart/2005/8/layout/default"/>
    <dgm:cxn modelId="{5566EB35-843A-4E96-96F3-5EC1C4766CBE}" type="presParOf" srcId="{E57450D0-2B54-4CEE-937E-7FAAE67912B2}" destId="{532E59AB-4755-4E2C-A7AF-E8DDD1BF67EE}" srcOrd="8" destOrd="0" presId="urn:microsoft.com/office/officeart/2005/8/layout/default"/>
    <dgm:cxn modelId="{41E09F98-07B5-41CC-916D-B899D631B39F}" type="presParOf" srcId="{E57450D0-2B54-4CEE-937E-7FAAE67912B2}" destId="{D4FB6A47-8FAF-410A-B465-770BDD85EA45}" srcOrd="9" destOrd="0" presId="urn:microsoft.com/office/officeart/2005/8/layout/default"/>
    <dgm:cxn modelId="{CAC9DE91-30BB-4E1C-863B-97016698D381}" type="presParOf" srcId="{E57450D0-2B54-4CEE-937E-7FAAE67912B2}" destId="{D31CEB5B-75A4-421A-9B6D-9D6622401600}" srcOrd="10" destOrd="0" presId="urn:microsoft.com/office/officeart/2005/8/layout/default"/>
    <dgm:cxn modelId="{CE8759E8-D57E-4C1D-A50B-3CE14CC8D46F}" type="presParOf" srcId="{E57450D0-2B54-4CEE-937E-7FAAE67912B2}" destId="{331D1D11-0100-45BD-BC09-5CC25F2C46A3}" srcOrd="11" destOrd="0" presId="urn:microsoft.com/office/officeart/2005/8/layout/default"/>
    <dgm:cxn modelId="{514F685B-E28F-4687-A603-09102CB6209E}" type="presParOf" srcId="{E57450D0-2B54-4CEE-937E-7FAAE67912B2}" destId="{FAC37039-34DE-4F86-8291-75242E9CD375}" srcOrd="12" destOrd="0" presId="urn:microsoft.com/office/officeart/2005/8/layout/default"/>
    <dgm:cxn modelId="{DB71E832-4FD7-4C6C-BA90-7270F4FB8C9D}" type="presParOf" srcId="{E57450D0-2B54-4CEE-937E-7FAAE67912B2}" destId="{30F3CA77-2278-4271-B3D4-CC108D1DB8D8}" srcOrd="13" destOrd="0" presId="urn:microsoft.com/office/officeart/2005/8/layout/default"/>
    <dgm:cxn modelId="{5DFC2709-CED2-4AAA-BC45-35940AEB0E01}" type="presParOf" srcId="{E57450D0-2B54-4CEE-937E-7FAAE67912B2}" destId="{B2354277-641E-4226-AC8F-969096A99756}" srcOrd="14" destOrd="0" presId="urn:microsoft.com/office/officeart/2005/8/layout/default"/>
    <dgm:cxn modelId="{A1933B6A-D77F-4343-9466-5866D78793F8}" type="presParOf" srcId="{E57450D0-2B54-4CEE-937E-7FAAE67912B2}" destId="{64A71039-2FF4-4EEA-AFE5-B4DE09F7FE1B}" srcOrd="15" destOrd="0" presId="urn:microsoft.com/office/officeart/2005/8/layout/default"/>
    <dgm:cxn modelId="{88ED3BBF-2294-4333-8698-182677BBDCD5}" type="presParOf" srcId="{E57450D0-2B54-4CEE-937E-7FAAE67912B2}" destId="{90BD69E3-78C3-46F1-8903-CC1661730078}" srcOrd="16" destOrd="0" presId="urn:microsoft.com/office/officeart/2005/8/layout/default"/>
    <dgm:cxn modelId="{F041D912-8348-40F5-861E-7ED10C64C42E}" type="presParOf" srcId="{E57450D0-2B54-4CEE-937E-7FAAE67912B2}" destId="{E5B416C0-A12D-41A2-9EAF-716F9BF1C8C3}" srcOrd="17" destOrd="0" presId="urn:microsoft.com/office/officeart/2005/8/layout/default"/>
    <dgm:cxn modelId="{86CDB085-BFB1-474D-9FC3-1608A249A409}" type="presParOf" srcId="{E57450D0-2B54-4CEE-937E-7FAAE67912B2}" destId="{82277AEC-8EC4-4A38-8D86-613203448CEF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A47C9-FC3F-478F-A564-79D782FC74D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30CD4E-3435-485B-854E-7415E4E46145}">
      <dgm:prSet/>
      <dgm:spPr/>
      <dgm:t>
        <a:bodyPr/>
        <a:lstStyle/>
        <a:p>
          <a:r>
            <a:rPr lang="en-US"/>
            <a:t>The system is designed to manage the various aspects of a tour operation, such as booking hotels, managing hotel accommodations, managing customer database, handling customer reviews and maintaining thr facilities of hotels</a:t>
          </a:r>
        </a:p>
      </dgm:t>
    </dgm:pt>
    <dgm:pt modelId="{2C47BE18-F81E-431F-84C2-E16D07F00546}" type="parTrans" cxnId="{939F5FDC-2418-4A9D-9D1F-6F7FDC357A96}">
      <dgm:prSet/>
      <dgm:spPr/>
      <dgm:t>
        <a:bodyPr/>
        <a:lstStyle/>
        <a:p>
          <a:endParaRPr lang="en-US"/>
        </a:p>
      </dgm:t>
    </dgm:pt>
    <dgm:pt modelId="{1CB6DBA3-347F-4244-945C-0BAE7B4193E4}" type="sibTrans" cxnId="{939F5FDC-2418-4A9D-9D1F-6F7FDC357A96}">
      <dgm:prSet/>
      <dgm:spPr/>
      <dgm:t>
        <a:bodyPr/>
        <a:lstStyle/>
        <a:p>
          <a:endParaRPr lang="en-US"/>
        </a:p>
      </dgm:t>
    </dgm:pt>
    <dgm:pt modelId="{CEAAEC82-4EF6-4DC9-AF4D-B37FCF523E06}">
      <dgm:prSet/>
      <dgm:spPr/>
      <dgm:t>
        <a:bodyPr/>
        <a:lstStyle/>
        <a:p>
          <a:r>
            <a:rPr lang="en-US"/>
            <a:t>The system allows admins to manage bookings, hotels, facilities, reviews, and admin registrations.</a:t>
          </a:r>
        </a:p>
      </dgm:t>
    </dgm:pt>
    <dgm:pt modelId="{7B63C6DC-1975-4808-A030-9C55E0181D92}" type="parTrans" cxnId="{F2410C8A-6C09-4D6E-8B54-79426A90ECB0}">
      <dgm:prSet/>
      <dgm:spPr/>
      <dgm:t>
        <a:bodyPr/>
        <a:lstStyle/>
        <a:p>
          <a:endParaRPr lang="en-US"/>
        </a:p>
      </dgm:t>
    </dgm:pt>
    <dgm:pt modelId="{A048F59A-F206-430D-ABA8-B21523E377C9}" type="sibTrans" cxnId="{F2410C8A-6C09-4D6E-8B54-79426A90ECB0}">
      <dgm:prSet/>
      <dgm:spPr/>
      <dgm:t>
        <a:bodyPr/>
        <a:lstStyle/>
        <a:p>
          <a:endParaRPr lang="en-US"/>
        </a:p>
      </dgm:t>
    </dgm:pt>
    <dgm:pt modelId="{6924B9B0-5F04-4270-BEE1-C95C9CE212B4}" type="pres">
      <dgm:prSet presAssocID="{BA8A47C9-FC3F-478F-A564-79D782FC74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39931A-2488-4A45-AFA4-F96F70E0B78F}" type="pres">
      <dgm:prSet presAssocID="{0730CD4E-3435-485B-854E-7415E4E46145}" presName="hierRoot1" presStyleCnt="0"/>
      <dgm:spPr/>
    </dgm:pt>
    <dgm:pt modelId="{CB77D797-B592-464F-A842-D6618169986D}" type="pres">
      <dgm:prSet presAssocID="{0730CD4E-3435-485B-854E-7415E4E46145}" presName="composite" presStyleCnt="0"/>
      <dgm:spPr/>
    </dgm:pt>
    <dgm:pt modelId="{31E926E3-3919-46A0-82CF-82AD4318F611}" type="pres">
      <dgm:prSet presAssocID="{0730CD4E-3435-485B-854E-7415E4E46145}" presName="background" presStyleLbl="node0" presStyleIdx="0" presStyleCnt="2"/>
      <dgm:spPr/>
    </dgm:pt>
    <dgm:pt modelId="{E81983CE-8E55-4C85-B6FD-D850447A8925}" type="pres">
      <dgm:prSet presAssocID="{0730CD4E-3435-485B-854E-7415E4E46145}" presName="text" presStyleLbl="fgAcc0" presStyleIdx="0" presStyleCnt="2">
        <dgm:presLayoutVars>
          <dgm:chPref val="3"/>
        </dgm:presLayoutVars>
      </dgm:prSet>
      <dgm:spPr/>
    </dgm:pt>
    <dgm:pt modelId="{F9E1F253-7447-469E-AB1D-6B5D939F8FE7}" type="pres">
      <dgm:prSet presAssocID="{0730CD4E-3435-485B-854E-7415E4E46145}" presName="hierChild2" presStyleCnt="0"/>
      <dgm:spPr/>
    </dgm:pt>
    <dgm:pt modelId="{77C635C2-0829-4C50-86AC-918CEDF5FFA9}" type="pres">
      <dgm:prSet presAssocID="{CEAAEC82-4EF6-4DC9-AF4D-B37FCF523E06}" presName="hierRoot1" presStyleCnt="0"/>
      <dgm:spPr/>
    </dgm:pt>
    <dgm:pt modelId="{B9A78248-8EB8-4281-B7C3-B5E8DF43CB30}" type="pres">
      <dgm:prSet presAssocID="{CEAAEC82-4EF6-4DC9-AF4D-B37FCF523E06}" presName="composite" presStyleCnt="0"/>
      <dgm:spPr/>
    </dgm:pt>
    <dgm:pt modelId="{3362850C-4C6C-444B-A98F-9DDAEDF89A87}" type="pres">
      <dgm:prSet presAssocID="{CEAAEC82-4EF6-4DC9-AF4D-B37FCF523E06}" presName="background" presStyleLbl="node0" presStyleIdx="1" presStyleCnt="2"/>
      <dgm:spPr/>
    </dgm:pt>
    <dgm:pt modelId="{96C427A5-70B7-4F3D-BE02-62363CE76486}" type="pres">
      <dgm:prSet presAssocID="{CEAAEC82-4EF6-4DC9-AF4D-B37FCF523E06}" presName="text" presStyleLbl="fgAcc0" presStyleIdx="1" presStyleCnt="2">
        <dgm:presLayoutVars>
          <dgm:chPref val="3"/>
        </dgm:presLayoutVars>
      </dgm:prSet>
      <dgm:spPr/>
    </dgm:pt>
    <dgm:pt modelId="{A988C497-530A-4215-A281-E12620E0C0D6}" type="pres">
      <dgm:prSet presAssocID="{CEAAEC82-4EF6-4DC9-AF4D-B37FCF523E06}" presName="hierChild2" presStyleCnt="0"/>
      <dgm:spPr/>
    </dgm:pt>
  </dgm:ptLst>
  <dgm:cxnLst>
    <dgm:cxn modelId="{37560F3F-D88C-4AEE-ADD2-E807A5A00BC3}" type="presOf" srcId="{CEAAEC82-4EF6-4DC9-AF4D-B37FCF523E06}" destId="{96C427A5-70B7-4F3D-BE02-62363CE76486}" srcOrd="0" destOrd="0" presId="urn:microsoft.com/office/officeart/2005/8/layout/hierarchy1"/>
    <dgm:cxn modelId="{FC87DC86-6E93-4AD7-A54B-6966DAC08A4D}" type="presOf" srcId="{BA8A47C9-FC3F-478F-A564-79D782FC74DE}" destId="{6924B9B0-5F04-4270-BEE1-C95C9CE212B4}" srcOrd="0" destOrd="0" presId="urn:microsoft.com/office/officeart/2005/8/layout/hierarchy1"/>
    <dgm:cxn modelId="{F2410C8A-6C09-4D6E-8B54-79426A90ECB0}" srcId="{BA8A47C9-FC3F-478F-A564-79D782FC74DE}" destId="{CEAAEC82-4EF6-4DC9-AF4D-B37FCF523E06}" srcOrd="1" destOrd="0" parTransId="{7B63C6DC-1975-4808-A030-9C55E0181D92}" sibTransId="{A048F59A-F206-430D-ABA8-B21523E377C9}"/>
    <dgm:cxn modelId="{DD94D7A2-16AD-4B3E-A699-8493D9663D5F}" type="presOf" srcId="{0730CD4E-3435-485B-854E-7415E4E46145}" destId="{E81983CE-8E55-4C85-B6FD-D850447A8925}" srcOrd="0" destOrd="0" presId="urn:microsoft.com/office/officeart/2005/8/layout/hierarchy1"/>
    <dgm:cxn modelId="{939F5FDC-2418-4A9D-9D1F-6F7FDC357A96}" srcId="{BA8A47C9-FC3F-478F-A564-79D782FC74DE}" destId="{0730CD4E-3435-485B-854E-7415E4E46145}" srcOrd="0" destOrd="0" parTransId="{2C47BE18-F81E-431F-84C2-E16D07F00546}" sibTransId="{1CB6DBA3-347F-4244-945C-0BAE7B4193E4}"/>
    <dgm:cxn modelId="{F0410DAF-8FB5-427A-B2B3-7738C2D16502}" type="presParOf" srcId="{6924B9B0-5F04-4270-BEE1-C95C9CE212B4}" destId="{3B39931A-2488-4A45-AFA4-F96F70E0B78F}" srcOrd="0" destOrd="0" presId="urn:microsoft.com/office/officeart/2005/8/layout/hierarchy1"/>
    <dgm:cxn modelId="{7A0A468C-9107-4F34-86B4-6BBA0AA793B4}" type="presParOf" srcId="{3B39931A-2488-4A45-AFA4-F96F70E0B78F}" destId="{CB77D797-B592-464F-A842-D6618169986D}" srcOrd="0" destOrd="0" presId="urn:microsoft.com/office/officeart/2005/8/layout/hierarchy1"/>
    <dgm:cxn modelId="{0ECDD52B-D68B-4CA1-84D6-A76D52D46AD0}" type="presParOf" srcId="{CB77D797-B592-464F-A842-D6618169986D}" destId="{31E926E3-3919-46A0-82CF-82AD4318F611}" srcOrd="0" destOrd="0" presId="urn:microsoft.com/office/officeart/2005/8/layout/hierarchy1"/>
    <dgm:cxn modelId="{CB1AF93A-B5EA-4395-AFB2-0CE47B9D3470}" type="presParOf" srcId="{CB77D797-B592-464F-A842-D6618169986D}" destId="{E81983CE-8E55-4C85-B6FD-D850447A8925}" srcOrd="1" destOrd="0" presId="urn:microsoft.com/office/officeart/2005/8/layout/hierarchy1"/>
    <dgm:cxn modelId="{A281DC83-9C3D-4546-BB47-7922AE948AF8}" type="presParOf" srcId="{3B39931A-2488-4A45-AFA4-F96F70E0B78F}" destId="{F9E1F253-7447-469E-AB1D-6B5D939F8FE7}" srcOrd="1" destOrd="0" presId="urn:microsoft.com/office/officeart/2005/8/layout/hierarchy1"/>
    <dgm:cxn modelId="{33BC6FDC-348C-4F5C-961F-33529A9EAE24}" type="presParOf" srcId="{6924B9B0-5F04-4270-BEE1-C95C9CE212B4}" destId="{77C635C2-0829-4C50-86AC-918CEDF5FFA9}" srcOrd="1" destOrd="0" presId="urn:microsoft.com/office/officeart/2005/8/layout/hierarchy1"/>
    <dgm:cxn modelId="{5AF93669-E56F-467F-8E49-449696C2D19A}" type="presParOf" srcId="{77C635C2-0829-4C50-86AC-918CEDF5FFA9}" destId="{B9A78248-8EB8-4281-B7C3-B5E8DF43CB30}" srcOrd="0" destOrd="0" presId="urn:microsoft.com/office/officeart/2005/8/layout/hierarchy1"/>
    <dgm:cxn modelId="{76AB2361-A7FF-4570-AFDC-640AA73F95B3}" type="presParOf" srcId="{B9A78248-8EB8-4281-B7C3-B5E8DF43CB30}" destId="{3362850C-4C6C-444B-A98F-9DDAEDF89A87}" srcOrd="0" destOrd="0" presId="urn:microsoft.com/office/officeart/2005/8/layout/hierarchy1"/>
    <dgm:cxn modelId="{E89377CA-A101-4102-8603-8A49C151B394}" type="presParOf" srcId="{B9A78248-8EB8-4281-B7C3-B5E8DF43CB30}" destId="{96C427A5-70B7-4F3D-BE02-62363CE76486}" srcOrd="1" destOrd="0" presId="urn:microsoft.com/office/officeart/2005/8/layout/hierarchy1"/>
    <dgm:cxn modelId="{6CD3B508-1B83-47D2-8535-A45B88219036}" type="presParOf" srcId="{77C635C2-0829-4C50-86AC-918CEDF5FFA9}" destId="{A988C497-530A-4215-A281-E12620E0C0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101B8-F114-4532-B6C8-8597946674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62D8E1-37A1-45C2-A711-F2A84F0991A6}">
      <dgm:prSet/>
      <dgm:spPr/>
      <dgm:t>
        <a:bodyPr/>
        <a:lstStyle/>
        <a:p>
          <a:r>
            <a:rPr lang="en-US"/>
            <a:t>To streamline tour bookings and provide a seamless experience for administrators.</a:t>
          </a:r>
        </a:p>
      </dgm:t>
    </dgm:pt>
    <dgm:pt modelId="{29CC4952-04DB-43B3-B0DF-98DAC41E0C84}" type="parTrans" cxnId="{2C34C3C2-0CFB-4B81-941E-2ED919BF5E5F}">
      <dgm:prSet/>
      <dgm:spPr/>
      <dgm:t>
        <a:bodyPr/>
        <a:lstStyle/>
        <a:p>
          <a:endParaRPr lang="en-US"/>
        </a:p>
      </dgm:t>
    </dgm:pt>
    <dgm:pt modelId="{100F5873-EEAB-47BA-980E-D79B8A71FB77}" type="sibTrans" cxnId="{2C34C3C2-0CFB-4B81-941E-2ED919BF5E5F}">
      <dgm:prSet/>
      <dgm:spPr/>
      <dgm:t>
        <a:bodyPr/>
        <a:lstStyle/>
        <a:p>
          <a:endParaRPr lang="en-US"/>
        </a:p>
      </dgm:t>
    </dgm:pt>
    <dgm:pt modelId="{F074D8AA-B7FD-4F4D-979E-A6CB8B4214CB}">
      <dgm:prSet/>
      <dgm:spPr/>
      <dgm:t>
        <a:bodyPr/>
        <a:lstStyle/>
        <a:p>
          <a:r>
            <a:rPr lang="en-US"/>
            <a:t>Automates the management of tours, hotels, guests, facilities, and reviews.</a:t>
          </a:r>
        </a:p>
      </dgm:t>
    </dgm:pt>
    <dgm:pt modelId="{12076CFB-8641-4160-A30A-DA0B62588FEA}" type="parTrans" cxnId="{14A78D4D-0055-4AB2-A427-F57A8B02D805}">
      <dgm:prSet/>
      <dgm:spPr/>
      <dgm:t>
        <a:bodyPr/>
        <a:lstStyle/>
        <a:p>
          <a:endParaRPr lang="en-US"/>
        </a:p>
      </dgm:t>
    </dgm:pt>
    <dgm:pt modelId="{31A125CF-BE88-423C-BABC-EE07B16FF990}" type="sibTrans" cxnId="{14A78D4D-0055-4AB2-A427-F57A8B02D805}">
      <dgm:prSet/>
      <dgm:spPr/>
      <dgm:t>
        <a:bodyPr/>
        <a:lstStyle/>
        <a:p>
          <a:endParaRPr lang="en-US"/>
        </a:p>
      </dgm:t>
    </dgm:pt>
    <dgm:pt modelId="{F58E5B1C-A65D-40BF-9950-C54A88B7965C}">
      <dgm:prSet/>
      <dgm:spPr/>
      <dgm:t>
        <a:bodyPr/>
        <a:lstStyle/>
        <a:p>
          <a:r>
            <a:rPr lang="en-US"/>
            <a:t>Aims to increase operational efficiency, reduce human errors, and improve customer satisfaction.</a:t>
          </a:r>
        </a:p>
      </dgm:t>
    </dgm:pt>
    <dgm:pt modelId="{94D3F24D-4EAB-4336-97D4-DD51F20A64B3}" type="parTrans" cxnId="{BC7DEBA6-F72D-4D9E-A70E-F52A758366B8}">
      <dgm:prSet/>
      <dgm:spPr/>
      <dgm:t>
        <a:bodyPr/>
        <a:lstStyle/>
        <a:p>
          <a:endParaRPr lang="en-US"/>
        </a:p>
      </dgm:t>
    </dgm:pt>
    <dgm:pt modelId="{5AC697DD-0F5E-40AC-88C5-C6BF68D6A95B}" type="sibTrans" cxnId="{BC7DEBA6-F72D-4D9E-A70E-F52A758366B8}">
      <dgm:prSet/>
      <dgm:spPr/>
      <dgm:t>
        <a:bodyPr/>
        <a:lstStyle/>
        <a:p>
          <a:endParaRPr lang="en-US"/>
        </a:p>
      </dgm:t>
    </dgm:pt>
    <dgm:pt modelId="{F6C5D849-63B3-43BD-8C03-2129091D3A2E}" type="pres">
      <dgm:prSet presAssocID="{AAD101B8-F114-4532-B6C8-85979466746A}" presName="root" presStyleCnt="0">
        <dgm:presLayoutVars>
          <dgm:dir/>
          <dgm:resizeHandles val="exact"/>
        </dgm:presLayoutVars>
      </dgm:prSet>
      <dgm:spPr/>
    </dgm:pt>
    <dgm:pt modelId="{C7CBD214-5D3A-4F81-B298-32FE24E169DD}" type="pres">
      <dgm:prSet presAssocID="{F962D8E1-37A1-45C2-A711-F2A84F0991A6}" presName="compNode" presStyleCnt="0"/>
      <dgm:spPr/>
    </dgm:pt>
    <dgm:pt modelId="{B5B774E3-89B1-45E1-96AB-1A33C841EEB3}" type="pres">
      <dgm:prSet presAssocID="{F962D8E1-37A1-45C2-A711-F2A84F0991A6}" presName="bgRect" presStyleLbl="bgShp" presStyleIdx="0" presStyleCnt="3"/>
      <dgm:spPr/>
    </dgm:pt>
    <dgm:pt modelId="{A34E530C-229A-4FD4-BD1E-5AA2B04F08CE}" type="pres">
      <dgm:prSet presAssocID="{F962D8E1-37A1-45C2-A711-F2A84F0991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05188B66-A39B-4827-8310-1FBF4F65537F}" type="pres">
      <dgm:prSet presAssocID="{F962D8E1-37A1-45C2-A711-F2A84F0991A6}" presName="spaceRect" presStyleCnt="0"/>
      <dgm:spPr/>
    </dgm:pt>
    <dgm:pt modelId="{662943CA-27A6-4452-ACD2-5C84E6B20EEF}" type="pres">
      <dgm:prSet presAssocID="{F962D8E1-37A1-45C2-A711-F2A84F0991A6}" presName="parTx" presStyleLbl="revTx" presStyleIdx="0" presStyleCnt="3">
        <dgm:presLayoutVars>
          <dgm:chMax val="0"/>
          <dgm:chPref val="0"/>
        </dgm:presLayoutVars>
      </dgm:prSet>
      <dgm:spPr/>
    </dgm:pt>
    <dgm:pt modelId="{C3CF6298-F5B9-42BE-BA78-1DF938C420EA}" type="pres">
      <dgm:prSet presAssocID="{100F5873-EEAB-47BA-980E-D79B8A71FB77}" presName="sibTrans" presStyleCnt="0"/>
      <dgm:spPr/>
    </dgm:pt>
    <dgm:pt modelId="{39488246-E23F-418D-A53E-53C14440D3F6}" type="pres">
      <dgm:prSet presAssocID="{F074D8AA-B7FD-4F4D-979E-A6CB8B4214CB}" presName="compNode" presStyleCnt="0"/>
      <dgm:spPr/>
    </dgm:pt>
    <dgm:pt modelId="{0E1EC17E-93DE-49B4-8BE0-1623AD83609F}" type="pres">
      <dgm:prSet presAssocID="{F074D8AA-B7FD-4F4D-979E-A6CB8B4214CB}" presName="bgRect" presStyleLbl="bgShp" presStyleIdx="1" presStyleCnt="3"/>
      <dgm:spPr/>
    </dgm:pt>
    <dgm:pt modelId="{B06BB8F7-7957-41AC-AB01-80ECAF74A9DA}" type="pres">
      <dgm:prSet presAssocID="{F074D8AA-B7FD-4F4D-979E-A6CB8B4214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D0C6BEA4-B942-436F-B7D9-28A210910DA1}" type="pres">
      <dgm:prSet presAssocID="{F074D8AA-B7FD-4F4D-979E-A6CB8B4214CB}" presName="spaceRect" presStyleCnt="0"/>
      <dgm:spPr/>
    </dgm:pt>
    <dgm:pt modelId="{509079A5-7D34-4DFA-B522-A11598E2BEAA}" type="pres">
      <dgm:prSet presAssocID="{F074D8AA-B7FD-4F4D-979E-A6CB8B4214CB}" presName="parTx" presStyleLbl="revTx" presStyleIdx="1" presStyleCnt="3">
        <dgm:presLayoutVars>
          <dgm:chMax val="0"/>
          <dgm:chPref val="0"/>
        </dgm:presLayoutVars>
      </dgm:prSet>
      <dgm:spPr/>
    </dgm:pt>
    <dgm:pt modelId="{E4643587-1BD1-46CE-BBA7-F43C0FA01E45}" type="pres">
      <dgm:prSet presAssocID="{31A125CF-BE88-423C-BABC-EE07B16FF990}" presName="sibTrans" presStyleCnt="0"/>
      <dgm:spPr/>
    </dgm:pt>
    <dgm:pt modelId="{F2CA285D-AD22-4E81-A7F2-CC50C88C46FA}" type="pres">
      <dgm:prSet presAssocID="{F58E5B1C-A65D-40BF-9950-C54A88B7965C}" presName="compNode" presStyleCnt="0"/>
      <dgm:spPr/>
    </dgm:pt>
    <dgm:pt modelId="{A6BF95AF-3DA9-44C0-BFF6-81A9E6CBC6BE}" type="pres">
      <dgm:prSet presAssocID="{F58E5B1C-A65D-40BF-9950-C54A88B7965C}" presName="bgRect" presStyleLbl="bgShp" presStyleIdx="2" presStyleCnt="3"/>
      <dgm:spPr/>
    </dgm:pt>
    <dgm:pt modelId="{AFCE9EED-3831-443C-BBB1-27C041B0848B}" type="pres">
      <dgm:prSet presAssocID="{F58E5B1C-A65D-40BF-9950-C54A88B796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070E7443-89D8-415B-83D2-6BD2A0C8F011}" type="pres">
      <dgm:prSet presAssocID="{F58E5B1C-A65D-40BF-9950-C54A88B7965C}" presName="spaceRect" presStyleCnt="0"/>
      <dgm:spPr/>
    </dgm:pt>
    <dgm:pt modelId="{9887ACDA-E942-4EF6-A105-CCF8062CD02D}" type="pres">
      <dgm:prSet presAssocID="{F58E5B1C-A65D-40BF-9950-C54A88B796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43C80F-62FB-47ED-90B1-89D6C20C2E98}" type="presOf" srcId="{F074D8AA-B7FD-4F4D-979E-A6CB8B4214CB}" destId="{509079A5-7D34-4DFA-B522-A11598E2BEAA}" srcOrd="0" destOrd="0" presId="urn:microsoft.com/office/officeart/2018/2/layout/IconVerticalSolidList"/>
    <dgm:cxn modelId="{6399CF19-D73C-4A07-B3E2-D5ECCFA6C623}" type="presOf" srcId="{AAD101B8-F114-4532-B6C8-85979466746A}" destId="{F6C5D849-63B3-43BD-8C03-2129091D3A2E}" srcOrd="0" destOrd="0" presId="urn:microsoft.com/office/officeart/2018/2/layout/IconVerticalSolidList"/>
    <dgm:cxn modelId="{B586FD1B-0709-42A0-BE5A-EED7F218614E}" type="presOf" srcId="{F58E5B1C-A65D-40BF-9950-C54A88B7965C}" destId="{9887ACDA-E942-4EF6-A105-CCF8062CD02D}" srcOrd="0" destOrd="0" presId="urn:microsoft.com/office/officeart/2018/2/layout/IconVerticalSolidList"/>
    <dgm:cxn modelId="{14A78D4D-0055-4AB2-A427-F57A8B02D805}" srcId="{AAD101B8-F114-4532-B6C8-85979466746A}" destId="{F074D8AA-B7FD-4F4D-979E-A6CB8B4214CB}" srcOrd="1" destOrd="0" parTransId="{12076CFB-8641-4160-A30A-DA0B62588FEA}" sibTransId="{31A125CF-BE88-423C-BABC-EE07B16FF990}"/>
    <dgm:cxn modelId="{BC7DEBA6-F72D-4D9E-A70E-F52A758366B8}" srcId="{AAD101B8-F114-4532-B6C8-85979466746A}" destId="{F58E5B1C-A65D-40BF-9950-C54A88B7965C}" srcOrd="2" destOrd="0" parTransId="{94D3F24D-4EAB-4336-97D4-DD51F20A64B3}" sibTransId="{5AC697DD-0F5E-40AC-88C5-C6BF68D6A95B}"/>
    <dgm:cxn modelId="{2C34C3C2-0CFB-4B81-941E-2ED919BF5E5F}" srcId="{AAD101B8-F114-4532-B6C8-85979466746A}" destId="{F962D8E1-37A1-45C2-A711-F2A84F0991A6}" srcOrd="0" destOrd="0" parTransId="{29CC4952-04DB-43B3-B0DF-98DAC41E0C84}" sibTransId="{100F5873-EEAB-47BA-980E-D79B8A71FB77}"/>
    <dgm:cxn modelId="{5F1CF2C6-0010-4748-8948-0977D30A0557}" type="presOf" srcId="{F962D8E1-37A1-45C2-A711-F2A84F0991A6}" destId="{662943CA-27A6-4452-ACD2-5C84E6B20EEF}" srcOrd="0" destOrd="0" presId="urn:microsoft.com/office/officeart/2018/2/layout/IconVerticalSolidList"/>
    <dgm:cxn modelId="{5296C3F3-48E5-48B3-AE1D-6C65FD874FEE}" type="presParOf" srcId="{F6C5D849-63B3-43BD-8C03-2129091D3A2E}" destId="{C7CBD214-5D3A-4F81-B298-32FE24E169DD}" srcOrd="0" destOrd="0" presId="urn:microsoft.com/office/officeart/2018/2/layout/IconVerticalSolidList"/>
    <dgm:cxn modelId="{3E6ABC47-15B1-4439-A2F2-3E194CCF8BE6}" type="presParOf" srcId="{C7CBD214-5D3A-4F81-B298-32FE24E169DD}" destId="{B5B774E3-89B1-45E1-96AB-1A33C841EEB3}" srcOrd="0" destOrd="0" presId="urn:microsoft.com/office/officeart/2018/2/layout/IconVerticalSolidList"/>
    <dgm:cxn modelId="{70EF6003-4928-4458-839C-59696761147B}" type="presParOf" srcId="{C7CBD214-5D3A-4F81-B298-32FE24E169DD}" destId="{A34E530C-229A-4FD4-BD1E-5AA2B04F08CE}" srcOrd="1" destOrd="0" presId="urn:microsoft.com/office/officeart/2018/2/layout/IconVerticalSolidList"/>
    <dgm:cxn modelId="{4910E240-4BF0-415C-A594-E8FDF5115F27}" type="presParOf" srcId="{C7CBD214-5D3A-4F81-B298-32FE24E169DD}" destId="{05188B66-A39B-4827-8310-1FBF4F65537F}" srcOrd="2" destOrd="0" presId="urn:microsoft.com/office/officeart/2018/2/layout/IconVerticalSolidList"/>
    <dgm:cxn modelId="{1A7D96CE-AD58-477E-AB9B-6F3229DB6968}" type="presParOf" srcId="{C7CBD214-5D3A-4F81-B298-32FE24E169DD}" destId="{662943CA-27A6-4452-ACD2-5C84E6B20EEF}" srcOrd="3" destOrd="0" presId="urn:microsoft.com/office/officeart/2018/2/layout/IconVerticalSolidList"/>
    <dgm:cxn modelId="{673E60E8-9E10-4979-A773-DDAAF76C715A}" type="presParOf" srcId="{F6C5D849-63B3-43BD-8C03-2129091D3A2E}" destId="{C3CF6298-F5B9-42BE-BA78-1DF938C420EA}" srcOrd="1" destOrd="0" presId="urn:microsoft.com/office/officeart/2018/2/layout/IconVerticalSolidList"/>
    <dgm:cxn modelId="{F1E27B64-56C8-4376-96BC-1BA47229F7BA}" type="presParOf" srcId="{F6C5D849-63B3-43BD-8C03-2129091D3A2E}" destId="{39488246-E23F-418D-A53E-53C14440D3F6}" srcOrd="2" destOrd="0" presId="urn:microsoft.com/office/officeart/2018/2/layout/IconVerticalSolidList"/>
    <dgm:cxn modelId="{8F8F3F0B-6473-4582-BE29-A9B228397276}" type="presParOf" srcId="{39488246-E23F-418D-A53E-53C14440D3F6}" destId="{0E1EC17E-93DE-49B4-8BE0-1623AD83609F}" srcOrd="0" destOrd="0" presId="urn:microsoft.com/office/officeart/2018/2/layout/IconVerticalSolidList"/>
    <dgm:cxn modelId="{862DF144-0837-4285-A3DE-4B2403FFE789}" type="presParOf" srcId="{39488246-E23F-418D-A53E-53C14440D3F6}" destId="{B06BB8F7-7957-41AC-AB01-80ECAF74A9DA}" srcOrd="1" destOrd="0" presId="urn:microsoft.com/office/officeart/2018/2/layout/IconVerticalSolidList"/>
    <dgm:cxn modelId="{D923A77D-6C95-458F-A566-FEFE6DEEA5D3}" type="presParOf" srcId="{39488246-E23F-418D-A53E-53C14440D3F6}" destId="{D0C6BEA4-B942-436F-B7D9-28A210910DA1}" srcOrd="2" destOrd="0" presId="urn:microsoft.com/office/officeart/2018/2/layout/IconVerticalSolidList"/>
    <dgm:cxn modelId="{353CDEF8-A19E-4D3C-BB1E-B3C635DA1C5C}" type="presParOf" srcId="{39488246-E23F-418D-A53E-53C14440D3F6}" destId="{509079A5-7D34-4DFA-B522-A11598E2BEAA}" srcOrd="3" destOrd="0" presId="urn:microsoft.com/office/officeart/2018/2/layout/IconVerticalSolidList"/>
    <dgm:cxn modelId="{D06E12D2-9AD9-4BC9-8EDA-C9D50B5D4A39}" type="presParOf" srcId="{F6C5D849-63B3-43BD-8C03-2129091D3A2E}" destId="{E4643587-1BD1-46CE-BBA7-F43C0FA01E45}" srcOrd="3" destOrd="0" presId="urn:microsoft.com/office/officeart/2018/2/layout/IconVerticalSolidList"/>
    <dgm:cxn modelId="{EF6758C7-7B8C-4DC4-A385-76DEAC095923}" type="presParOf" srcId="{F6C5D849-63B3-43BD-8C03-2129091D3A2E}" destId="{F2CA285D-AD22-4E81-A7F2-CC50C88C46FA}" srcOrd="4" destOrd="0" presId="urn:microsoft.com/office/officeart/2018/2/layout/IconVerticalSolidList"/>
    <dgm:cxn modelId="{D5EAED80-3FBA-4B4D-BE24-B5014F60F050}" type="presParOf" srcId="{F2CA285D-AD22-4E81-A7F2-CC50C88C46FA}" destId="{A6BF95AF-3DA9-44C0-BFF6-81A9E6CBC6BE}" srcOrd="0" destOrd="0" presId="urn:microsoft.com/office/officeart/2018/2/layout/IconVerticalSolidList"/>
    <dgm:cxn modelId="{F3FF9811-4CF5-4F28-8542-6360C81469F2}" type="presParOf" srcId="{F2CA285D-AD22-4E81-A7F2-CC50C88C46FA}" destId="{AFCE9EED-3831-443C-BBB1-27C041B0848B}" srcOrd="1" destOrd="0" presId="urn:microsoft.com/office/officeart/2018/2/layout/IconVerticalSolidList"/>
    <dgm:cxn modelId="{9821EE1D-D95D-42E7-86EF-CAF47A0FAD70}" type="presParOf" srcId="{F2CA285D-AD22-4E81-A7F2-CC50C88C46FA}" destId="{070E7443-89D8-415B-83D2-6BD2A0C8F011}" srcOrd="2" destOrd="0" presId="urn:microsoft.com/office/officeart/2018/2/layout/IconVerticalSolidList"/>
    <dgm:cxn modelId="{C79F090C-E21C-438F-BF1F-CF60E18A3413}" type="presParOf" srcId="{F2CA285D-AD22-4E81-A7F2-CC50C88C46FA}" destId="{9887ACDA-E942-4EF6-A105-CCF8062CD0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0D956E-6659-4927-AC95-B921A4B0964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BF5B51-9B1A-4F3E-A905-EB6B9FDB8655}">
      <dgm:prSet/>
      <dgm:spPr/>
      <dgm:t>
        <a:bodyPr/>
        <a:lstStyle/>
        <a:p>
          <a:r>
            <a:rPr lang="en-US" b="1"/>
            <a:t>Handling Scalability Issues -</a:t>
          </a:r>
          <a:r>
            <a:rPr lang="en-US"/>
            <a:t> Optimizing database queries and Codes  of Angular and Springboot.</a:t>
          </a:r>
        </a:p>
      </dgm:t>
    </dgm:pt>
    <dgm:pt modelId="{CBBB26E0-32E8-4CDC-BE86-36C8F243EC8E}" type="parTrans" cxnId="{CFE1E8CF-86ED-4723-9158-26E90B3CFCA7}">
      <dgm:prSet/>
      <dgm:spPr/>
      <dgm:t>
        <a:bodyPr/>
        <a:lstStyle/>
        <a:p>
          <a:endParaRPr lang="en-US"/>
        </a:p>
      </dgm:t>
    </dgm:pt>
    <dgm:pt modelId="{B713AAAE-9B34-43C2-9F10-5F570103E596}" type="sibTrans" cxnId="{CFE1E8CF-86ED-4723-9158-26E90B3CFCA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AECB647-66A5-4312-947F-AD0625470CE4}">
      <dgm:prSet/>
      <dgm:spPr/>
      <dgm:t>
        <a:bodyPr/>
        <a:lstStyle/>
        <a:p>
          <a:r>
            <a:rPr lang="en-US" b="1"/>
            <a:t>Security Challenges (Authentication and Authorization, Data Protection) - </a:t>
          </a:r>
          <a:r>
            <a:rPr lang="en-US"/>
            <a:t>Mitigating common threats such as Routes injection.</a:t>
          </a:r>
        </a:p>
      </dgm:t>
    </dgm:pt>
    <dgm:pt modelId="{15A9F2CA-B4D7-47B0-962C-2B0A34B935F3}" type="parTrans" cxnId="{535C68DC-E41F-493F-9DC1-2583BC85AA62}">
      <dgm:prSet/>
      <dgm:spPr/>
      <dgm:t>
        <a:bodyPr/>
        <a:lstStyle/>
        <a:p>
          <a:endParaRPr lang="en-US"/>
        </a:p>
      </dgm:t>
    </dgm:pt>
    <dgm:pt modelId="{CE9B2A74-97B7-4A23-B188-379AE91C8AF3}" type="sibTrans" cxnId="{535C68DC-E41F-493F-9DC1-2583BC85AA6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2BFC8AE-6C01-4460-9399-0F0E828C7C08}">
      <dgm:prSet/>
      <dgm:spPr/>
      <dgm:t>
        <a:bodyPr/>
        <a:lstStyle/>
        <a:p>
          <a:r>
            <a:rPr lang="en-US" b="1"/>
            <a:t>Integration Challenges (Frontend and Backend) - </a:t>
          </a:r>
          <a:r>
            <a:rPr lang="en-US"/>
            <a:t>Synchronizing data between frontend and backend, handling state management.</a:t>
          </a:r>
        </a:p>
      </dgm:t>
    </dgm:pt>
    <dgm:pt modelId="{B714BFF2-5CB4-4BC1-9F63-002BDA768FA0}" type="parTrans" cxnId="{A913C872-644D-4004-98A8-877037D5E8B5}">
      <dgm:prSet/>
      <dgm:spPr/>
      <dgm:t>
        <a:bodyPr/>
        <a:lstStyle/>
        <a:p>
          <a:endParaRPr lang="en-US"/>
        </a:p>
      </dgm:t>
    </dgm:pt>
    <dgm:pt modelId="{033B3C38-631C-4EE4-981C-1A90DE08FD76}" type="sibTrans" cxnId="{A913C872-644D-4004-98A8-877037D5E8B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FD31C96-0502-4F0D-BF26-D90F2BE96EC6}" type="pres">
      <dgm:prSet presAssocID="{7B0D956E-6659-4927-AC95-B921A4B0964D}" presName="Name0" presStyleCnt="0">
        <dgm:presLayoutVars>
          <dgm:animLvl val="lvl"/>
          <dgm:resizeHandles val="exact"/>
        </dgm:presLayoutVars>
      </dgm:prSet>
      <dgm:spPr/>
    </dgm:pt>
    <dgm:pt modelId="{AEF290D7-8159-4361-83D1-692DAE1DF59C}" type="pres">
      <dgm:prSet presAssocID="{27BF5B51-9B1A-4F3E-A905-EB6B9FDB8655}" presName="compositeNode" presStyleCnt="0">
        <dgm:presLayoutVars>
          <dgm:bulletEnabled val="1"/>
        </dgm:presLayoutVars>
      </dgm:prSet>
      <dgm:spPr/>
    </dgm:pt>
    <dgm:pt modelId="{19AB324D-BBD7-481A-B32D-600BDDA8AE22}" type="pres">
      <dgm:prSet presAssocID="{27BF5B51-9B1A-4F3E-A905-EB6B9FDB8655}" presName="bgRect" presStyleLbl="bgAccFollowNode1" presStyleIdx="0" presStyleCnt="3"/>
      <dgm:spPr/>
    </dgm:pt>
    <dgm:pt modelId="{167AC679-9070-4732-A80A-0FE0CA4AFA90}" type="pres">
      <dgm:prSet presAssocID="{B713AAAE-9B34-43C2-9F10-5F570103E59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E8B7B81-F7D1-4952-B1C9-1E64CEB4F0DF}" type="pres">
      <dgm:prSet presAssocID="{27BF5B51-9B1A-4F3E-A905-EB6B9FDB8655}" presName="bottomLine" presStyleLbl="alignNode1" presStyleIdx="1" presStyleCnt="6">
        <dgm:presLayoutVars/>
      </dgm:prSet>
      <dgm:spPr/>
    </dgm:pt>
    <dgm:pt modelId="{E5912750-8325-47DC-9301-DA98A5AE11C3}" type="pres">
      <dgm:prSet presAssocID="{27BF5B51-9B1A-4F3E-A905-EB6B9FDB8655}" presName="nodeText" presStyleLbl="bgAccFollowNode1" presStyleIdx="0" presStyleCnt="3">
        <dgm:presLayoutVars>
          <dgm:bulletEnabled val="1"/>
        </dgm:presLayoutVars>
      </dgm:prSet>
      <dgm:spPr/>
    </dgm:pt>
    <dgm:pt modelId="{4CE92C97-8863-4C12-ADB4-12D06AD120FA}" type="pres">
      <dgm:prSet presAssocID="{B713AAAE-9B34-43C2-9F10-5F570103E596}" presName="sibTrans" presStyleCnt="0"/>
      <dgm:spPr/>
    </dgm:pt>
    <dgm:pt modelId="{B1ED4D8E-DDA4-49FC-BFBC-81DAC8177E37}" type="pres">
      <dgm:prSet presAssocID="{9AECB647-66A5-4312-947F-AD0625470CE4}" presName="compositeNode" presStyleCnt="0">
        <dgm:presLayoutVars>
          <dgm:bulletEnabled val="1"/>
        </dgm:presLayoutVars>
      </dgm:prSet>
      <dgm:spPr/>
    </dgm:pt>
    <dgm:pt modelId="{BD53FF2C-99EB-41AA-AFEA-D140B7751D0F}" type="pres">
      <dgm:prSet presAssocID="{9AECB647-66A5-4312-947F-AD0625470CE4}" presName="bgRect" presStyleLbl="bgAccFollowNode1" presStyleIdx="1" presStyleCnt="3"/>
      <dgm:spPr/>
    </dgm:pt>
    <dgm:pt modelId="{0909F525-71A3-4419-A935-3C0CECB24FCF}" type="pres">
      <dgm:prSet presAssocID="{CE9B2A74-97B7-4A23-B188-379AE91C8AF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76FA008-1222-445A-AF2A-F0027FD2D45C}" type="pres">
      <dgm:prSet presAssocID="{9AECB647-66A5-4312-947F-AD0625470CE4}" presName="bottomLine" presStyleLbl="alignNode1" presStyleIdx="3" presStyleCnt="6">
        <dgm:presLayoutVars/>
      </dgm:prSet>
      <dgm:spPr/>
    </dgm:pt>
    <dgm:pt modelId="{4130A70C-8B6F-4A8B-A534-E4569A843251}" type="pres">
      <dgm:prSet presAssocID="{9AECB647-66A5-4312-947F-AD0625470CE4}" presName="nodeText" presStyleLbl="bgAccFollowNode1" presStyleIdx="1" presStyleCnt="3">
        <dgm:presLayoutVars>
          <dgm:bulletEnabled val="1"/>
        </dgm:presLayoutVars>
      </dgm:prSet>
      <dgm:spPr/>
    </dgm:pt>
    <dgm:pt modelId="{DFEEA19C-2A24-4F31-9E75-5A7A6BAE6B49}" type="pres">
      <dgm:prSet presAssocID="{CE9B2A74-97B7-4A23-B188-379AE91C8AF3}" presName="sibTrans" presStyleCnt="0"/>
      <dgm:spPr/>
    </dgm:pt>
    <dgm:pt modelId="{3459BEEB-E7D0-4B35-857D-336BD8ECA083}" type="pres">
      <dgm:prSet presAssocID="{92BFC8AE-6C01-4460-9399-0F0E828C7C08}" presName="compositeNode" presStyleCnt="0">
        <dgm:presLayoutVars>
          <dgm:bulletEnabled val="1"/>
        </dgm:presLayoutVars>
      </dgm:prSet>
      <dgm:spPr/>
    </dgm:pt>
    <dgm:pt modelId="{1CBA37D0-FCCC-45F6-B098-8E79D5A04933}" type="pres">
      <dgm:prSet presAssocID="{92BFC8AE-6C01-4460-9399-0F0E828C7C08}" presName="bgRect" presStyleLbl="bgAccFollowNode1" presStyleIdx="2" presStyleCnt="3"/>
      <dgm:spPr/>
    </dgm:pt>
    <dgm:pt modelId="{BAB31316-EF88-4A53-A43F-B68B33BF5047}" type="pres">
      <dgm:prSet presAssocID="{033B3C38-631C-4EE4-981C-1A90DE08FD7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F5A1515-B331-4527-99C3-988B2DADEFB4}" type="pres">
      <dgm:prSet presAssocID="{92BFC8AE-6C01-4460-9399-0F0E828C7C08}" presName="bottomLine" presStyleLbl="alignNode1" presStyleIdx="5" presStyleCnt="6">
        <dgm:presLayoutVars/>
      </dgm:prSet>
      <dgm:spPr/>
    </dgm:pt>
    <dgm:pt modelId="{95CDF68F-97E7-4328-8D22-18311A08B23A}" type="pres">
      <dgm:prSet presAssocID="{92BFC8AE-6C01-4460-9399-0F0E828C7C0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B7F8C35-A525-4096-9C72-7B607C25555C}" type="presOf" srcId="{033B3C38-631C-4EE4-981C-1A90DE08FD76}" destId="{BAB31316-EF88-4A53-A43F-B68B33BF5047}" srcOrd="0" destOrd="0" presId="urn:microsoft.com/office/officeart/2016/7/layout/BasicLinearProcessNumbered"/>
    <dgm:cxn modelId="{0180CF45-3503-48F0-AC5C-B71F7494FD91}" type="presOf" srcId="{B713AAAE-9B34-43C2-9F10-5F570103E596}" destId="{167AC679-9070-4732-A80A-0FE0CA4AFA90}" srcOrd="0" destOrd="0" presId="urn:microsoft.com/office/officeart/2016/7/layout/BasicLinearProcessNumbered"/>
    <dgm:cxn modelId="{CE35EF49-19C5-4C46-BA53-6C6FE40E35EA}" type="presOf" srcId="{92BFC8AE-6C01-4460-9399-0F0E828C7C08}" destId="{95CDF68F-97E7-4328-8D22-18311A08B23A}" srcOrd="1" destOrd="0" presId="urn:microsoft.com/office/officeart/2016/7/layout/BasicLinearProcessNumbered"/>
    <dgm:cxn modelId="{A913C872-644D-4004-98A8-877037D5E8B5}" srcId="{7B0D956E-6659-4927-AC95-B921A4B0964D}" destId="{92BFC8AE-6C01-4460-9399-0F0E828C7C08}" srcOrd="2" destOrd="0" parTransId="{B714BFF2-5CB4-4BC1-9F63-002BDA768FA0}" sibTransId="{033B3C38-631C-4EE4-981C-1A90DE08FD76}"/>
    <dgm:cxn modelId="{A42C1053-749B-4835-8832-112489012498}" type="presOf" srcId="{27BF5B51-9B1A-4F3E-A905-EB6B9FDB8655}" destId="{E5912750-8325-47DC-9301-DA98A5AE11C3}" srcOrd="1" destOrd="0" presId="urn:microsoft.com/office/officeart/2016/7/layout/BasicLinearProcessNumbered"/>
    <dgm:cxn modelId="{8B97F785-810F-4BD9-8F5B-0934251FE77D}" type="presOf" srcId="{7B0D956E-6659-4927-AC95-B921A4B0964D}" destId="{1FD31C96-0502-4F0D-BF26-D90F2BE96EC6}" srcOrd="0" destOrd="0" presId="urn:microsoft.com/office/officeart/2016/7/layout/BasicLinearProcessNumbered"/>
    <dgm:cxn modelId="{D0C28C94-2883-4E72-9858-120B2CB4BAAD}" type="presOf" srcId="{27BF5B51-9B1A-4F3E-A905-EB6B9FDB8655}" destId="{19AB324D-BBD7-481A-B32D-600BDDA8AE22}" srcOrd="0" destOrd="0" presId="urn:microsoft.com/office/officeart/2016/7/layout/BasicLinearProcessNumbered"/>
    <dgm:cxn modelId="{5EE9229B-B613-4657-BFCF-C34FB6E4D3B4}" type="presOf" srcId="{9AECB647-66A5-4312-947F-AD0625470CE4}" destId="{4130A70C-8B6F-4A8B-A534-E4569A843251}" srcOrd="1" destOrd="0" presId="urn:microsoft.com/office/officeart/2016/7/layout/BasicLinearProcessNumbered"/>
    <dgm:cxn modelId="{50A9A6AC-4CD1-47E2-9FAF-BF147918AE9D}" type="presOf" srcId="{9AECB647-66A5-4312-947F-AD0625470CE4}" destId="{BD53FF2C-99EB-41AA-AFEA-D140B7751D0F}" srcOrd="0" destOrd="0" presId="urn:microsoft.com/office/officeart/2016/7/layout/BasicLinearProcessNumbered"/>
    <dgm:cxn modelId="{CFE1E8CF-86ED-4723-9158-26E90B3CFCA7}" srcId="{7B0D956E-6659-4927-AC95-B921A4B0964D}" destId="{27BF5B51-9B1A-4F3E-A905-EB6B9FDB8655}" srcOrd="0" destOrd="0" parTransId="{CBBB26E0-32E8-4CDC-BE86-36C8F243EC8E}" sibTransId="{B713AAAE-9B34-43C2-9F10-5F570103E596}"/>
    <dgm:cxn modelId="{535C68DC-E41F-493F-9DC1-2583BC85AA62}" srcId="{7B0D956E-6659-4927-AC95-B921A4B0964D}" destId="{9AECB647-66A5-4312-947F-AD0625470CE4}" srcOrd="1" destOrd="0" parTransId="{15A9F2CA-B4D7-47B0-962C-2B0A34B935F3}" sibTransId="{CE9B2A74-97B7-4A23-B188-379AE91C8AF3}"/>
    <dgm:cxn modelId="{872C1CE5-64B4-4E66-B514-281FBCF9DE74}" type="presOf" srcId="{92BFC8AE-6C01-4460-9399-0F0E828C7C08}" destId="{1CBA37D0-FCCC-45F6-B098-8E79D5A04933}" srcOrd="0" destOrd="0" presId="urn:microsoft.com/office/officeart/2016/7/layout/BasicLinearProcessNumbered"/>
    <dgm:cxn modelId="{A65D34EB-70ED-44F2-96DA-6721DCEFDC03}" type="presOf" srcId="{CE9B2A74-97B7-4A23-B188-379AE91C8AF3}" destId="{0909F525-71A3-4419-A935-3C0CECB24FCF}" srcOrd="0" destOrd="0" presId="urn:microsoft.com/office/officeart/2016/7/layout/BasicLinearProcessNumbered"/>
    <dgm:cxn modelId="{82723B0A-312D-4D06-B573-11208E4DDBE4}" type="presParOf" srcId="{1FD31C96-0502-4F0D-BF26-D90F2BE96EC6}" destId="{AEF290D7-8159-4361-83D1-692DAE1DF59C}" srcOrd="0" destOrd="0" presId="urn:microsoft.com/office/officeart/2016/7/layout/BasicLinearProcessNumbered"/>
    <dgm:cxn modelId="{B683826B-1E79-48A5-B7B0-60E69948A710}" type="presParOf" srcId="{AEF290D7-8159-4361-83D1-692DAE1DF59C}" destId="{19AB324D-BBD7-481A-B32D-600BDDA8AE22}" srcOrd="0" destOrd="0" presId="urn:microsoft.com/office/officeart/2016/7/layout/BasicLinearProcessNumbered"/>
    <dgm:cxn modelId="{1131ADF1-0C6F-4B51-86C4-3750B4DAED29}" type="presParOf" srcId="{AEF290D7-8159-4361-83D1-692DAE1DF59C}" destId="{167AC679-9070-4732-A80A-0FE0CA4AFA90}" srcOrd="1" destOrd="0" presId="urn:microsoft.com/office/officeart/2016/7/layout/BasicLinearProcessNumbered"/>
    <dgm:cxn modelId="{9372BF67-3019-4453-9103-1AE863F99085}" type="presParOf" srcId="{AEF290D7-8159-4361-83D1-692DAE1DF59C}" destId="{AE8B7B81-F7D1-4952-B1C9-1E64CEB4F0DF}" srcOrd="2" destOrd="0" presId="urn:microsoft.com/office/officeart/2016/7/layout/BasicLinearProcessNumbered"/>
    <dgm:cxn modelId="{87BF273D-9998-472A-950D-3EFDAB08A210}" type="presParOf" srcId="{AEF290D7-8159-4361-83D1-692DAE1DF59C}" destId="{E5912750-8325-47DC-9301-DA98A5AE11C3}" srcOrd="3" destOrd="0" presId="urn:microsoft.com/office/officeart/2016/7/layout/BasicLinearProcessNumbered"/>
    <dgm:cxn modelId="{D1866922-7CB6-4C26-9D5F-32C04711060E}" type="presParOf" srcId="{1FD31C96-0502-4F0D-BF26-D90F2BE96EC6}" destId="{4CE92C97-8863-4C12-ADB4-12D06AD120FA}" srcOrd="1" destOrd="0" presId="urn:microsoft.com/office/officeart/2016/7/layout/BasicLinearProcessNumbered"/>
    <dgm:cxn modelId="{A46F6388-FF50-47DA-B816-64E8B2528EBB}" type="presParOf" srcId="{1FD31C96-0502-4F0D-BF26-D90F2BE96EC6}" destId="{B1ED4D8E-DDA4-49FC-BFBC-81DAC8177E37}" srcOrd="2" destOrd="0" presId="urn:microsoft.com/office/officeart/2016/7/layout/BasicLinearProcessNumbered"/>
    <dgm:cxn modelId="{E18F595D-9D4C-4CCB-A77E-1D73C3DEB533}" type="presParOf" srcId="{B1ED4D8E-DDA4-49FC-BFBC-81DAC8177E37}" destId="{BD53FF2C-99EB-41AA-AFEA-D140B7751D0F}" srcOrd="0" destOrd="0" presId="urn:microsoft.com/office/officeart/2016/7/layout/BasicLinearProcessNumbered"/>
    <dgm:cxn modelId="{CE269D0D-9073-4261-9D26-924318266EB1}" type="presParOf" srcId="{B1ED4D8E-DDA4-49FC-BFBC-81DAC8177E37}" destId="{0909F525-71A3-4419-A935-3C0CECB24FCF}" srcOrd="1" destOrd="0" presId="urn:microsoft.com/office/officeart/2016/7/layout/BasicLinearProcessNumbered"/>
    <dgm:cxn modelId="{9705BB0D-8069-4607-A3B5-BBD6AF033D6A}" type="presParOf" srcId="{B1ED4D8E-DDA4-49FC-BFBC-81DAC8177E37}" destId="{176FA008-1222-445A-AF2A-F0027FD2D45C}" srcOrd="2" destOrd="0" presId="urn:microsoft.com/office/officeart/2016/7/layout/BasicLinearProcessNumbered"/>
    <dgm:cxn modelId="{467CFF04-3C73-476E-8621-F5F6B6899AEC}" type="presParOf" srcId="{B1ED4D8E-DDA4-49FC-BFBC-81DAC8177E37}" destId="{4130A70C-8B6F-4A8B-A534-E4569A843251}" srcOrd="3" destOrd="0" presId="urn:microsoft.com/office/officeart/2016/7/layout/BasicLinearProcessNumbered"/>
    <dgm:cxn modelId="{9BF8C384-32BA-42E8-8196-FFFBE84F35F9}" type="presParOf" srcId="{1FD31C96-0502-4F0D-BF26-D90F2BE96EC6}" destId="{DFEEA19C-2A24-4F31-9E75-5A7A6BAE6B49}" srcOrd="3" destOrd="0" presId="urn:microsoft.com/office/officeart/2016/7/layout/BasicLinearProcessNumbered"/>
    <dgm:cxn modelId="{6D115622-71A8-4EC6-B534-9E8028CB8E94}" type="presParOf" srcId="{1FD31C96-0502-4F0D-BF26-D90F2BE96EC6}" destId="{3459BEEB-E7D0-4B35-857D-336BD8ECA083}" srcOrd="4" destOrd="0" presId="urn:microsoft.com/office/officeart/2016/7/layout/BasicLinearProcessNumbered"/>
    <dgm:cxn modelId="{317E7C60-D008-41CF-A5FF-7D7BE54A25B7}" type="presParOf" srcId="{3459BEEB-E7D0-4B35-857D-336BD8ECA083}" destId="{1CBA37D0-FCCC-45F6-B098-8E79D5A04933}" srcOrd="0" destOrd="0" presId="urn:microsoft.com/office/officeart/2016/7/layout/BasicLinearProcessNumbered"/>
    <dgm:cxn modelId="{91213B1E-6E3F-44A0-BB23-41C67272290D}" type="presParOf" srcId="{3459BEEB-E7D0-4B35-857D-336BD8ECA083}" destId="{BAB31316-EF88-4A53-A43F-B68B33BF5047}" srcOrd="1" destOrd="0" presId="urn:microsoft.com/office/officeart/2016/7/layout/BasicLinearProcessNumbered"/>
    <dgm:cxn modelId="{07AD3C5F-34B9-4164-BC71-1C9EE3DB2E7D}" type="presParOf" srcId="{3459BEEB-E7D0-4B35-857D-336BD8ECA083}" destId="{9F5A1515-B331-4527-99C3-988B2DADEFB4}" srcOrd="2" destOrd="0" presId="urn:microsoft.com/office/officeart/2016/7/layout/BasicLinearProcessNumbered"/>
    <dgm:cxn modelId="{18167EEE-A6BB-4BD3-BACA-54B15BD92B48}" type="presParOf" srcId="{3459BEEB-E7D0-4B35-857D-336BD8ECA083}" destId="{95CDF68F-97E7-4328-8D22-18311A08B23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8BF86-25D9-439C-85F7-5A62F61A5BAF}">
      <dsp:nvSpPr>
        <dsp:cNvPr id="0" name=""/>
        <dsp:cNvSpPr/>
      </dsp:nvSpPr>
      <dsp:spPr>
        <a:xfrm>
          <a:off x="3731" y="426421"/>
          <a:ext cx="2020075" cy="12120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</a:t>
          </a:r>
        </a:p>
      </dsp:txBody>
      <dsp:txXfrm>
        <a:off x="3731" y="426421"/>
        <a:ext cx="2020075" cy="1212045"/>
      </dsp:txXfrm>
    </dsp:sp>
    <dsp:sp modelId="{F2F49CC5-4BAF-4132-9526-C6CAC4A26182}">
      <dsp:nvSpPr>
        <dsp:cNvPr id="0" name=""/>
        <dsp:cNvSpPr/>
      </dsp:nvSpPr>
      <dsp:spPr>
        <a:xfrm>
          <a:off x="2225813" y="426421"/>
          <a:ext cx="2020075" cy="1212045"/>
        </a:xfrm>
        <a:prstGeom prst="rect">
          <a:avLst/>
        </a:prstGeom>
        <a:solidFill>
          <a:schemeClr val="accent2">
            <a:hueOff val="-272172"/>
            <a:satOff val="-1257"/>
            <a:lumOff val="-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 Architecture</a:t>
          </a:r>
        </a:p>
      </dsp:txBody>
      <dsp:txXfrm>
        <a:off x="2225813" y="426421"/>
        <a:ext cx="2020075" cy="1212045"/>
      </dsp:txXfrm>
    </dsp:sp>
    <dsp:sp modelId="{A1BC945F-CAF6-4F8B-B75A-1C35003C1E52}">
      <dsp:nvSpPr>
        <dsp:cNvPr id="0" name=""/>
        <dsp:cNvSpPr/>
      </dsp:nvSpPr>
      <dsp:spPr>
        <a:xfrm>
          <a:off x="4447896" y="426421"/>
          <a:ext cx="2020075" cy="1212045"/>
        </a:xfrm>
        <a:prstGeom prst="rect">
          <a:avLst/>
        </a:prstGeom>
        <a:solidFill>
          <a:schemeClr val="accent2">
            <a:hueOff val="-544344"/>
            <a:satOff val="-2514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Frontend development (Angular18)</a:t>
          </a:r>
        </a:p>
      </dsp:txBody>
      <dsp:txXfrm>
        <a:off x="4447896" y="426421"/>
        <a:ext cx="2020075" cy="1212045"/>
      </dsp:txXfrm>
    </dsp:sp>
    <dsp:sp modelId="{FA5D425F-AC19-45D3-9C40-2A54F59DDDAF}">
      <dsp:nvSpPr>
        <dsp:cNvPr id="0" name=""/>
        <dsp:cNvSpPr/>
      </dsp:nvSpPr>
      <dsp:spPr>
        <a:xfrm>
          <a:off x="6669979" y="426421"/>
          <a:ext cx="2020075" cy="1212045"/>
        </a:xfrm>
        <a:prstGeom prst="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Backend Development(Springboot)</a:t>
          </a:r>
        </a:p>
      </dsp:txBody>
      <dsp:txXfrm>
        <a:off x="6669979" y="426421"/>
        <a:ext cx="2020075" cy="1212045"/>
      </dsp:txXfrm>
    </dsp:sp>
    <dsp:sp modelId="{532E59AB-4755-4E2C-A7AF-E8DDD1BF67EE}">
      <dsp:nvSpPr>
        <dsp:cNvPr id="0" name=""/>
        <dsp:cNvSpPr/>
      </dsp:nvSpPr>
      <dsp:spPr>
        <a:xfrm>
          <a:off x="8892062" y="426421"/>
          <a:ext cx="2020075" cy="1212045"/>
        </a:xfrm>
        <a:prstGeom prst="rect">
          <a:avLst/>
        </a:prstGeom>
        <a:solidFill>
          <a:schemeClr val="accent2">
            <a:hueOff val="-1088689"/>
            <a:satOff val="-502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Design(MySQL)</a:t>
          </a:r>
        </a:p>
      </dsp:txBody>
      <dsp:txXfrm>
        <a:off x="8892062" y="426421"/>
        <a:ext cx="2020075" cy="1212045"/>
      </dsp:txXfrm>
    </dsp:sp>
    <dsp:sp modelId="{D31CEB5B-75A4-421A-9B6D-9D6622401600}">
      <dsp:nvSpPr>
        <dsp:cNvPr id="0" name=""/>
        <dsp:cNvSpPr/>
      </dsp:nvSpPr>
      <dsp:spPr>
        <a:xfrm>
          <a:off x="3731" y="1840473"/>
          <a:ext cx="2020075" cy="1212045"/>
        </a:xfrm>
        <a:prstGeom prst="rect">
          <a:avLst/>
        </a:prstGeom>
        <a:solidFill>
          <a:schemeClr val="accent2">
            <a:hueOff val="-1360861"/>
            <a:satOff val="-6286"/>
            <a:lumOff val="-13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Features and Functionality</a:t>
          </a:r>
        </a:p>
      </dsp:txBody>
      <dsp:txXfrm>
        <a:off x="3731" y="1840473"/>
        <a:ext cx="2020075" cy="1212045"/>
      </dsp:txXfrm>
    </dsp:sp>
    <dsp:sp modelId="{FAC37039-34DE-4F86-8291-75242E9CD375}">
      <dsp:nvSpPr>
        <dsp:cNvPr id="0" name=""/>
        <dsp:cNvSpPr/>
      </dsp:nvSpPr>
      <dsp:spPr>
        <a:xfrm>
          <a:off x="2225813" y="1840473"/>
          <a:ext cx="2020075" cy="1212045"/>
        </a:xfrm>
        <a:prstGeom prst="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Testing and Quality Assurance</a:t>
          </a:r>
        </a:p>
      </dsp:txBody>
      <dsp:txXfrm>
        <a:off x="2225813" y="1840473"/>
        <a:ext cx="2020075" cy="1212045"/>
      </dsp:txXfrm>
    </dsp:sp>
    <dsp:sp modelId="{B2354277-641E-4226-AC8F-969096A99756}">
      <dsp:nvSpPr>
        <dsp:cNvPr id="0" name=""/>
        <dsp:cNvSpPr/>
      </dsp:nvSpPr>
      <dsp:spPr>
        <a:xfrm>
          <a:off x="4447896" y="1840473"/>
          <a:ext cx="2020075" cy="1212045"/>
        </a:xfrm>
        <a:prstGeom prst="rect">
          <a:avLst/>
        </a:prstGeom>
        <a:solidFill>
          <a:schemeClr val="accent2">
            <a:hueOff val="-1905206"/>
            <a:satOff val="-8800"/>
            <a:lumOff val="-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Challenges and Solutions</a:t>
          </a:r>
        </a:p>
      </dsp:txBody>
      <dsp:txXfrm>
        <a:off x="4447896" y="1840473"/>
        <a:ext cx="2020075" cy="1212045"/>
      </dsp:txXfrm>
    </dsp:sp>
    <dsp:sp modelId="{90BD69E3-78C3-46F1-8903-CC1661730078}">
      <dsp:nvSpPr>
        <dsp:cNvPr id="0" name=""/>
        <dsp:cNvSpPr/>
      </dsp:nvSpPr>
      <dsp:spPr>
        <a:xfrm>
          <a:off x="6669979" y="1840473"/>
          <a:ext cx="2020075" cy="1212045"/>
        </a:xfrm>
        <a:prstGeom prst="rect">
          <a:avLst/>
        </a:prstGeom>
        <a:solidFill>
          <a:schemeClr val="accent2">
            <a:hueOff val="-2177378"/>
            <a:satOff val="-100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</a:t>
          </a:r>
        </a:p>
      </dsp:txBody>
      <dsp:txXfrm>
        <a:off x="6669979" y="1840473"/>
        <a:ext cx="2020075" cy="1212045"/>
      </dsp:txXfrm>
    </dsp:sp>
    <dsp:sp modelId="{82277AEC-8EC4-4A38-8D86-613203448CEF}">
      <dsp:nvSpPr>
        <dsp:cNvPr id="0" name=""/>
        <dsp:cNvSpPr/>
      </dsp:nvSpPr>
      <dsp:spPr>
        <a:xfrm>
          <a:off x="8892062" y="1840473"/>
          <a:ext cx="2020075" cy="1212045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Appendix</a:t>
          </a:r>
        </a:p>
      </dsp:txBody>
      <dsp:txXfrm>
        <a:off x="8892062" y="1840473"/>
        <a:ext cx="2020075" cy="121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926E3-3919-46A0-82CF-82AD4318F611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983CE-8E55-4C85-B6FD-D850447A8925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system is designed to manage the various aspects of a tour operation, such as booking hotels, managing hotel accommodations, managing customer database, handling customer reviews and maintaining thr facilities of hotels</a:t>
          </a:r>
        </a:p>
      </dsp:txBody>
      <dsp:txXfrm>
        <a:off x="607995" y="588328"/>
        <a:ext cx="4503113" cy="2795976"/>
      </dsp:txXfrm>
    </dsp:sp>
    <dsp:sp modelId="{3362850C-4C6C-444B-A98F-9DDAEDF89A87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427A5-70B7-4F3D-BE02-62363CE76486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system allows admins to manage bookings, hotels, facilities, reviews, and admin registrations.</a:t>
          </a:r>
        </a:p>
      </dsp:txBody>
      <dsp:txXfrm>
        <a:off x="6324436" y="588328"/>
        <a:ext cx="4503113" cy="2795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774E3-89B1-45E1-96AB-1A33C841EEB3}">
      <dsp:nvSpPr>
        <dsp:cNvPr id="0" name=""/>
        <dsp:cNvSpPr/>
      </dsp:nvSpPr>
      <dsp:spPr>
        <a:xfrm>
          <a:off x="0" y="675"/>
          <a:ext cx="6900512" cy="15813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E530C-229A-4FD4-BD1E-5AA2B04F08CE}">
      <dsp:nvSpPr>
        <dsp:cNvPr id="0" name=""/>
        <dsp:cNvSpPr/>
      </dsp:nvSpPr>
      <dsp:spPr>
        <a:xfrm>
          <a:off x="478363" y="356483"/>
          <a:ext cx="869752" cy="86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943CA-27A6-4452-ACD2-5C84E6B20EEF}">
      <dsp:nvSpPr>
        <dsp:cNvPr id="0" name=""/>
        <dsp:cNvSpPr/>
      </dsp:nvSpPr>
      <dsp:spPr>
        <a:xfrm>
          <a:off x="1826480" y="675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streamline tour bookings and provide a seamless experience for administrators.</a:t>
          </a:r>
        </a:p>
      </dsp:txBody>
      <dsp:txXfrm>
        <a:off x="1826480" y="675"/>
        <a:ext cx="5074031" cy="1581368"/>
      </dsp:txXfrm>
    </dsp:sp>
    <dsp:sp modelId="{0E1EC17E-93DE-49B4-8BE0-1623AD83609F}">
      <dsp:nvSpPr>
        <dsp:cNvPr id="0" name=""/>
        <dsp:cNvSpPr/>
      </dsp:nvSpPr>
      <dsp:spPr>
        <a:xfrm>
          <a:off x="0" y="1977386"/>
          <a:ext cx="6900512" cy="15813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BB8F7-7957-41AC-AB01-80ECAF74A9DA}">
      <dsp:nvSpPr>
        <dsp:cNvPr id="0" name=""/>
        <dsp:cNvSpPr/>
      </dsp:nvSpPr>
      <dsp:spPr>
        <a:xfrm>
          <a:off x="478363" y="2333194"/>
          <a:ext cx="869752" cy="86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079A5-7D34-4DFA-B522-A11598E2BEAA}">
      <dsp:nvSpPr>
        <dsp:cNvPr id="0" name=""/>
        <dsp:cNvSpPr/>
      </dsp:nvSpPr>
      <dsp:spPr>
        <a:xfrm>
          <a:off x="1826480" y="197738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Automates the management of tours, hotels, guests, facilities, and reviews.</a:t>
          </a:r>
        </a:p>
      </dsp:txBody>
      <dsp:txXfrm>
        <a:off x="1826480" y="1977386"/>
        <a:ext cx="5074031" cy="1581368"/>
      </dsp:txXfrm>
    </dsp:sp>
    <dsp:sp modelId="{A6BF95AF-3DA9-44C0-BFF6-81A9E6CBC6BE}">
      <dsp:nvSpPr>
        <dsp:cNvPr id="0" name=""/>
        <dsp:cNvSpPr/>
      </dsp:nvSpPr>
      <dsp:spPr>
        <a:xfrm>
          <a:off x="0" y="3954096"/>
          <a:ext cx="6900512" cy="15813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E9EED-3831-443C-BBB1-27C041B0848B}">
      <dsp:nvSpPr>
        <dsp:cNvPr id="0" name=""/>
        <dsp:cNvSpPr/>
      </dsp:nvSpPr>
      <dsp:spPr>
        <a:xfrm>
          <a:off x="478363" y="4309904"/>
          <a:ext cx="869752" cy="86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7ACDA-E942-4EF6-A105-CCF8062CD02D}">
      <dsp:nvSpPr>
        <dsp:cNvPr id="0" name=""/>
        <dsp:cNvSpPr/>
      </dsp:nvSpPr>
      <dsp:spPr>
        <a:xfrm>
          <a:off x="1826480" y="3954096"/>
          <a:ext cx="5074031" cy="158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61" tIns="167361" rIns="167361" bIns="1673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Aims to increase operational efficiency, reduce human errors, and improve customer satisfaction.</a:t>
          </a:r>
        </a:p>
      </dsp:txBody>
      <dsp:txXfrm>
        <a:off x="1826480" y="3954096"/>
        <a:ext cx="5074031" cy="15813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B324D-BBD7-481A-B32D-600BDDA8AE22}">
      <dsp:nvSpPr>
        <dsp:cNvPr id="0" name=""/>
        <dsp:cNvSpPr/>
      </dsp:nvSpPr>
      <dsp:spPr>
        <a:xfrm>
          <a:off x="0" y="0"/>
          <a:ext cx="3411209" cy="34789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51" tIns="330200" rIns="2659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Handling Scalability Issues -</a:t>
          </a:r>
          <a:r>
            <a:rPr lang="en-US" sz="2600" kern="1200"/>
            <a:t> Optimizing database queries and Codes  of Angular and Springboot.</a:t>
          </a:r>
        </a:p>
      </dsp:txBody>
      <dsp:txXfrm>
        <a:off x="0" y="1321997"/>
        <a:ext cx="3411209" cy="2087364"/>
      </dsp:txXfrm>
    </dsp:sp>
    <dsp:sp modelId="{167AC679-9070-4732-A80A-0FE0CA4AFA90}">
      <dsp:nvSpPr>
        <dsp:cNvPr id="0" name=""/>
        <dsp:cNvSpPr/>
      </dsp:nvSpPr>
      <dsp:spPr>
        <a:xfrm>
          <a:off x="1183763" y="347893"/>
          <a:ext cx="1043682" cy="10436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36607" y="500737"/>
        <a:ext cx="737994" cy="737994"/>
      </dsp:txXfrm>
    </dsp:sp>
    <dsp:sp modelId="{AE8B7B81-F7D1-4952-B1C9-1E64CEB4F0DF}">
      <dsp:nvSpPr>
        <dsp:cNvPr id="0" name=""/>
        <dsp:cNvSpPr/>
      </dsp:nvSpPr>
      <dsp:spPr>
        <a:xfrm>
          <a:off x="0" y="3478868"/>
          <a:ext cx="341120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3FF2C-99EB-41AA-AFEA-D140B7751D0F}">
      <dsp:nvSpPr>
        <dsp:cNvPr id="0" name=""/>
        <dsp:cNvSpPr/>
      </dsp:nvSpPr>
      <dsp:spPr>
        <a:xfrm>
          <a:off x="3752329" y="0"/>
          <a:ext cx="3411209" cy="34789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51" tIns="330200" rIns="2659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Security Challenges (Authentication and Authorization, Data Protection) - </a:t>
          </a:r>
          <a:r>
            <a:rPr lang="en-US" sz="2600" kern="1200"/>
            <a:t>Mitigating common threats such as Routes injection.</a:t>
          </a:r>
        </a:p>
      </dsp:txBody>
      <dsp:txXfrm>
        <a:off x="3752329" y="1321997"/>
        <a:ext cx="3411209" cy="2087364"/>
      </dsp:txXfrm>
    </dsp:sp>
    <dsp:sp modelId="{0909F525-71A3-4419-A935-3C0CECB24FCF}">
      <dsp:nvSpPr>
        <dsp:cNvPr id="0" name=""/>
        <dsp:cNvSpPr/>
      </dsp:nvSpPr>
      <dsp:spPr>
        <a:xfrm>
          <a:off x="4936093" y="347893"/>
          <a:ext cx="1043682" cy="10436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88937" y="500737"/>
        <a:ext cx="737994" cy="737994"/>
      </dsp:txXfrm>
    </dsp:sp>
    <dsp:sp modelId="{176FA008-1222-445A-AF2A-F0027FD2D45C}">
      <dsp:nvSpPr>
        <dsp:cNvPr id="0" name=""/>
        <dsp:cNvSpPr/>
      </dsp:nvSpPr>
      <dsp:spPr>
        <a:xfrm>
          <a:off x="3752329" y="3478868"/>
          <a:ext cx="341120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A37D0-FCCC-45F6-B098-8E79D5A04933}">
      <dsp:nvSpPr>
        <dsp:cNvPr id="0" name=""/>
        <dsp:cNvSpPr/>
      </dsp:nvSpPr>
      <dsp:spPr>
        <a:xfrm>
          <a:off x="7504659" y="0"/>
          <a:ext cx="3411209" cy="34789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51" tIns="330200" rIns="2659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Integration Challenges (Frontend and Backend) - </a:t>
          </a:r>
          <a:r>
            <a:rPr lang="en-US" sz="2600" kern="1200"/>
            <a:t>Synchronizing data between frontend and backend, handling state management.</a:t>
          </a:r>
        </a:p>
      </dsp:txBody>
      <dsp:txXfrm>
        <a:off x="7504659" y="1321997"/>
        <a:ext cx="3411209" cy="2087364"/>
      </dsp:txXfrm>
    </dsp:sp>
    <dsp:sp modelId="{BAB31316-EF88-4A53-A43F-B68B33BF5047}">
      <dsp:nvSpPr>
        <dsp:cNvPr id="0" name=""/>
        <dsp:cNvSpPr/>
      </dsp:nvSpPr>
      <dsp:spPr>
        <a:xfrm>
          <a:off x="8688423" y="347893"/>
          <a:ext cx="1043682" cy="10436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0" tIns="12700" rIns="813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41267" y="500737"/>
        <a:ext cx="737994" cy="737994"/>
      </dsp:txXfrm>
    </dsp:sp>
    <dsp:sp modelId="{9F5A1515-B331-4527-99C3-988B2DADEFB4}">
      <dsp:nvSpPr>
        <dsp:cNvPr id="0" name=""/>
        <dsp:cNvSpPr/>
      </dsp:nvSpPr>
      <dsp:spPr>
        <a:xfrm>
          <a:off x="7504659" y="3478868"/>
          <a:ext cx="341120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20:51:11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21:07:31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21:21:18.7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22:27:05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22:29:25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1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0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47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4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4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2" Type="http://schemas.openxmlformats.org/officeDocument/2006/relationships/hyperlink" Target="https://github.com/ASCBLR04OCT2024GITHUUB/ASCBLR04OCT2024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hyperlink" Target="https://docs.spring.io/spring-boot/index.html" TargetMode="External"/><Relationship Id="rId4" Type="http://schemas.openxmlformats.org/officeDocument/2006/relationships/hyperlink" Target="https://angular.dev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ngled shot of pen on a graph">
            <a:extLst>
              <a:ext uri="{FF2B5EF4-FFF2-40B4-BE49-F238E27FC236}">
                <a16:creationId xmlns:a16="http://schemas.microsoft.com/office/drawing/2014/main" id="{1F339352-4F6E-96E6-B5C9-0DD0669A53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590" r="-1" b="7119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Project Report on</a:t>
            </a:r>
            <a:br>
              <a:rPr lang="en-US" dirty="0"/>
            </a:br>
            <a:r>
              <a:rPr lang="en-US"/>
              <a:t>Tour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buFont typeface="Calibri" panose="020B0604020202020204" pitchFamily="34" charset="0"/>
              <a:buChar char="-"/>
            </a:pPr>
            <a:r>
              <a:rPr lang="en-US" sz="3200"/>
              <a:t>Harsh Mishra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986942-C296-4809-BCD3-B7D3C634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467E3-30A6-D865-219C-C3EE0EDC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484632"/>
            <a:ext cx="559593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Architecture - </a:t>
            </a:r>
            <a:br>
              <a:rPr lang="en-US" sz="5000" dirty="0"/>
            </a:br>
            <a:r>
              <a:rPr lang="en-US" sz="5000"/>
              <a:t>Security Considerations AND conditional rendering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7C0D4C-25D2-2C23-0473-EE94A3F0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04" y="3435432"/>
            <a:ext cx="5110701" cy="3072384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4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0077FF"/>
          </a:solidFill>
          <a:ln w="38100" cap="rnd">
            <a:solidFill>
              <a:srgbClr val="0077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6206032-08AC-CC31-7981-6CCDFD78D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5343" y="483839"/>
            <a:ext cx="4633341" cy="22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8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F714C-AB72-36F3-F3CC-847E4BC3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ea typeface="+mj-lt"/>
                <a:cs typeface="+mj-lt"/>
              </a:rPr>
              <a:t>Frontend Development (Angular 18)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FA9EC9-1E5A-0053-38E1-FC40895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140157"/>
            <a:ext cx="6894576" cy="32840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Angular application</a:t>
            </a:r>
            <a:r>
              <a:rPr lang="en-US" sz="2000">
                <a:ea typeface="+mn-lt"/>
                <a:cs typeface="+mn-lt"/>
              </a:rPr>
              <a:t> is designed with a modular and component-based architecture, ensuring scalability and maintainability. Key components include </a:t>
            </a:r>
            <a:r>
              <a:rPr lang="en-US" sz="2000" b="1">
                <a:ea typeface="+mn-lt"/>
                <a:cs typeface="+mn-lt"/>
              </a:rPr>
              <a:t>LoginComponent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NavbarComponent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BookingComponent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HotelComponent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GuestComponent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FacilityComponent</a:t>
            </a:r>
            <a:r>
              <a:rPr lang="en-US" sz="2000">
                <a:ea typeface="+mn-lt"/>
                <a:cs typeface="+mn-lt"/>
              </a:rPr>
              <a:t>, and </a:t>
            </a:r>
            <a:r>
              <a:rPr lang="en-US" sz="2000" b="1">
                <a:ea typeface="+mn-lt"/>
                <a:cs typeface="+mn-lt"/>
              </a:rPr>
              <a:t>ReviewComponent</a:t>
            </a:r>
            <a:r>
              <a:rPr lang="en-US" sz="2000">
                <a:ea typeface="+mn-lt"/>
                <a:cs typeface="+mn-lt"/>
              </a:rPr>
              <a:t>. The application is protected with </a:t>
            </a:r>
            <a:r>
              <a:rPr lang="en-US" sz="2000" b="1">
                <a:ea typeface="+mn-lt"/>
                <a:cs typeface="+mn-lt"/>
              </a:rPr>
              <a:t>authGuard</a:t>
            </a:r>
            <a:r>
              <a:rPr lang="en-US" sz="2000">
                <a:ea typeface="+mn-lt"/>
                <a:cs typeface="+mn-lt"/>
              </a:rPr>
              <a:t>, ensuring secure access to sensitive areas like bookings, hotels, and guest information. Routing is optimized for seamless navigation between pages, and components are designed for dynamic content updates using </a:t>
            </a:r>
            <a:r>
              <a:rPr lang="en-US" sz="2000" b="1">
                <a:ea typeface="+mn-lt"/>
                <a:cs typeface="+mn-lt"/>
              </a:rPr>
              <a:t>two-way data binding</a:t>
            </a:r>
            <a:r>
              <a:rPr lang="en-US" sz="2000">
                <a:ea typeface="+mn-lt"/>
                <a:cs typeface="+mn-lt"/>
              </a:rPr>
              <a:t>. The application prioritizes </a:t>
            </a:r>
            <a:r>
              <a:rPr lang="en-US" sz="2000" b="1">
                <a:ea typeface="+mn-lt"/>
                <a:cs typeface="+mn-lt"/>
              </a:rPr>
              <a:t>responsiveness</a:t>
            </a:r>
            <a:r>
              <a:rPr lang="en-US" sz="2000">
                <a:ea typeface="+mn-lt"/>
                <a:cs typeface="+mn-lt"/>
              </a:rPr>
              <a:t>, delivering a smooth experience across devices, and leverages </a:t>
            </a:r>
            <a:r>
              <a:rPr lang="en-US" sz="2000" b="1">
                <a:ea typeface="+mn-lt"/>
                <a:cs typeface="+mn-lt"/>
              </a:rPr>
              <a:t>Angular's powerful features</a:t>
            </a:r>
            <a:r>
              <a:rPr lang="en-US" sz="2000">
                <a:ea typeface="+mn-lt"/>
                <a:cs typeface="+mn-lt"/>
              </a:rPr>
              <a:t> for efficient development.</a:t>
            </a:r>
            <a:endParaRPr 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3482DC"/>
          </a:solidFill>
          <a:ln w="34925">
            <a:solidFill>
              <a:srgbClr val="3482D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F7D684C-381A-F5F6-CFB8-C569E6D35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3610351"/>
            <a:ext cx="10917936" cy="29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9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7EC32-7110-7579-6636-52FDDA7A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ea typeface="+mj-lt"/>
                <a:cs typeface="+mj-lt"/>
              </a:rPr>
              <a:t>Backend Development </a:t>
            </a:r>
            <a:endParaRPr lang="en-US" sz="41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27C1EE"/>
          </a:solidFill>
          <a:ln w="34925">
            <a:solidFill>
              <a:srgbClr val="27C1E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D1ED3E-54BC-6C76-83AF-1A17CAE5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92" y="2821864"/>
            <a:ext cx="7677452" cy="32807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The </a:t>
            </a:r>
            <a:r>
              <a:rPr lang="en-US" sz="2400" b="1">
                <a:ea typeface="+mn-lt"/>
                <a:cs typeface="+mn-lt"/>
              </a:rPr>
              <a:t>Spring Boot application</a:t>
            </a:r>
            <a:r>
              <a:rPr lang="en-US" sz="2400">
                <a:ea typeface="+mn-lt"/>
                <a:cs typeface="+mn-lt"/>
              </a:rPr>
              <a:t> follows a layered architecture with </a:t>
            </a:r>
            <a:r>
              <a:rPr lang="en-US" sz="2400" b="1">
                <a:ea typeface="+mn-lt"/>
                <a:cs typeface="+mn-lt"/>
              </a:rPr>
              <a:t>controllers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b="1">
                <a:ea typeface="+mn-lt"/>
                <a:cs typeface="+mn-lt"/>
              </a:rPr>
              <a:t>entities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b="1">
                <a:ea typeface="+mn-lt"/>
                <a:cs typeface="+mn-lt"/>
              </a:rPr>
              <a:t>repositories</a:t>
            </a:r>
            <a:r>
              <a:rPr lang="en-US" sz="2400">
                <a:ea typeface="+mn-lt"/>
                <a:cs typeface="+mn-lt"/>
              </a:rPr>
              <a:t>, and </a:t>
            </a:r>
            <a:r>
              <a:rPr lang="en-US" sz="2400" b="1">
                <a:ea typeface="+mn-lt"/>
                <a:cs typeface="+mn-lt"/>
              </a:rPr>
              <a:t>services</a:t>
            </a:r>
            <a:r>
              <a:rPr lang="en-US" sz="2400">
                <a:ea typeface="+mn-lt"/>
                <a:cs typeface="+mn-lt"/>
              </a:rPr>
              <a:t> for each module, including </a:t>
            </a:r>
            <a:r>
              <a:rPr lang="en-US" sz="2400" b="1">
                <a:ea typeface="+mn-lt"/>
                <a:cs typeface="+mn-lt"/>
              </a:rPr>
              <a:t>admin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b="1">
                <a:ea typeface="+mn-lt"/>
                <a:cs typeface="+mn-lt"/>
              </a:rPr>
              <a:t>booking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b="1">
                <a:ea typeface="+mn-lt"/>
                <a:cs typeface="+mn-lt"/>
              </a:rPr>
              <a:t>facility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b="1">
                <a:ea typeface="+mn-lt"/>
                <a:cs typeface="+mn-lt"/>
              </a:rPr>
              <a:t>guest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b="1">
                <a:ea typeface="+mn-lt"/>
                <a:cs typeface="+mn-lt"/>
              </a:rPr>
              <a:t>hotel</a:t>
            </a:r>
            <a:r>
              <a:rPr lang="en-US" sz="2400">
                <a:ea typeface="+mn-lt"/>
                <a:cs typeface="+mn-lt"/>
              </a:rPr>
              <a:t>, and </a:t>
            </a:r>
            <a:r>
              <a:rPr lang="en-US" sz="2400" b="1">
                <a:ea typeface="+mn-lt"/>
                <a:cs typeface="+mn-lt"/>
              </a:rPr>
              <a:t>review</a:t>
            </a:r>
            <a:r>
              <a:rPr lang="en-US" sz="2400">
                <a:ea typeface="+mn-lt"/>
                <a:cs typeface="+mn-lt"/>
              </a:rPr>
              <a:t> management. </a:t>
            </a:r>
            <a:r>
              <a:rPr lang="en-US" sz="2400" b="1">
                <a:ea typeface="+mn-lt"/>
                <a:cs typeface="+mn-lt"/>
              </a:rPr>
              <a:t>Controllers</a:t>
            </a:r>
            <a:r>
              <a:rPr lang="en-US" sz="2400">
                <a:ea typeface="+mn-lt"/>
                <a:cs typeface="+mn-lt"/>
              </a:rPr>
              <a:t> handle HTTP requests and map them to appropriate services, while </a:t>
            </a:r>
            <a:r>
              <a:rPr lang="en-US" sz="2400" b="1">
                <a:ea typeface="+mn-lt"/>
                <a:cs typeface="+mn-lt"/>
              </a:rPr>
              <a:t>entities</a:t>
            </a:r>
            <a:r>
              <a:rPr lang="en-US" sz="2400">
                <a:ea typeface="+mn-lt"/>
                <a:cs typeface="+mn-lt"/>
              </a:rPr>
              <a:t> represent the core business logic and map to database tables using </a:t>
            </a:r>
            <a:r>
              <a:rPr lang="en-US" sz="2400" b="1">
                <a:ea typeface="+mn-lt"/>
                <a:cs typeface="+mn-lt"/>
              </a:rPr>
              <a:t>JPA</a:t>
            </a:r>
            <a:r>
              <a:rPr lang="en-US" sz="2400">
                <a:ea typeface="+mn-lt"/>
                <a:cs typeface="+mn-lt"/>
              </a:rPr>
              <a:t>. </a:t>
            </a:r>
            <a:r>
              <a:rPr lang="en-US" sz="2400" b="1">
                <a:ea typeface="+mn-lt"/>
                <a:cs typeface="+mn-lt"/>
              </a:rPr>
              <a:t>Repositories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enable efficient data access and CRUD operations via </a:t>
            </a:r>
            <a:r>
              <a:rPr lang="en-US" sz="2400" b="1">
                <a:ea typeface="+mn-lt"/>
                <a:cs typeface="+mn-lt"/>
              </a:rPr>
              <a:t>Spring Data JPA</a:t>
            </a:r>
            <a:r>
              <a:rPr lang="en-US" sz="2400">
                <a:ea typeface="+mn-lt"/>
                <a:cs typeface="+mn-lt"/>
              </a:rPr>
              <a:t>, and </a:t>
            </a:r>
            <a:r>
              <a:rPr lang="en-US" sz="2400" b="1">
                <a:ea typeface="+mn-lt"/>
                <a:cs typeface="+mn-lt"/>
              </a:rPr>
              <a:t>services</a:t>
            </a:r>
            <a:r>
              <a:rPr lang="en-US" sz="2400">
                <a:ea typeface="+mn-lt"/>
                <a:cs typeface="+mn-lt"/>
              </a:rPr>
              <a:t> encapsulate the business logic for each module, ensuring data is processed before interacting with the database. This structure promotes clean, maintainable code, optimized performance, and clear separation of concerns.</a:t>
            </a:r>
          </a:p>
          <a:p>
            <a:endParaRPr lang="en-US" sz="2000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140E72C-C3D6-BDB5-01CF-E5915450E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244" y="22506"/>
            <a:ext cx="3270942" cy="414594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881E40-5649-19DF-8C61-00CE94EFC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427" y="4162468"/>
            <a:ext cx="3255181" cy="23586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9E4E17A-7F66-3AD4-9CA0-13AD6CE112CE}"/>
              </a:ext>
            </a:extLst>
          </p:cNvPr>
          <p:cNvSpPr txBox="1">
            <a:spLocks/>
          </p:cNvSpPr>
          <p:nvPr/>
        </p:nvSpPr>
        <p:spPr>
          <a:xfrm>
            <a:off x="4603774" y="782209"/>
            <a:ext cx="3419856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100" dirty="0">
                <a:ea typeface="+mj-lt"/>
                <a:cs typeface="+mj-lt"/>
              </a:rPr>
              <a:t> </a:t>
            </a:r>
            <a:r>
              <a:rPr lang="en-US" sz="4100">
                <a:ea typeface="+mj-lt"/>
                <a:cs typeface="+mj-lt"/>
              </a:rPr>
              <a:t>(Spring Boot)</a:t>
            </a:r>
            <a:endParaRPr lang="en-US" sz="4100"/>
          </a:p>
        </p:txBody>
      </p:sp>
    </p:spTree>
    <p:extLst>
      <p:ext uri="{BB962C8B-B14F-4D97-AF65-F5344CB8AC3E}">
        <p14:creationId xmlns:p14="http://schemas.microsoft.com/office/powerpoint/2010/main" val="237949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A0E69-7E73-1593-A0B8-41E6657B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Database Design (MySQL)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AB547"/>
          </a:solidFill>
          <a:ln w="38100" cap="rnd">
            <a:solidFill>
              <a:srgbClr val="FAB54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98441-9496-0130-8DB9-4078C00BB2D0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 </a:t>
            </a:r>
            <a:r>
              <a:rPr lang="en-US" sz="2400" b="1"/>
              <a:t>database design</a:t>
            </a:r>
            <a:r>
              <a:rPr lang="en-US" sz="2400"/>
              <a:t> is structured to manage a comprehensive </a:t>
            </a:r>
            <a:r>
              <a:rPr lang="en-US" sz="2400" b="1"/>
              <a:t>tour management system</a:t>
            </a:r>
            <a:r>
              <a:rPr lang="en-US" sz="2400"/>
              <a:t>, with key tables for </a:t>
            </a:r>
            <a:r>
              <a:rPr lang="en-US" sz="2400" b="1"/>
              <a:t>hotels</a:t>
            </a:r>
            <a:r>
              <a:rPr lang="en-US" sz="2400"/>
              <a:t>, </a:t>
            </a:r>
            <a:r>
              <a:rPr lang="en-US" sz="2400" b="1"/>
              <a:t>guests</a:t>
            </a:r>
            <a:r>
              <a:rPr lang="en-US" sz="2400"/>
              <a:t>, </a:t>
            </a:r>
            <a:r>
              <a:rPr lang="en-US" sz="2400" b="1"/>
              <a:t>bookings</a:t>
            </a:r>
            <a:r>
              <a:rPr lang="en-US" sz="2400"/>
              <a:t>, </a:t>
            </a:r>
            <a:r>
              <a:rPr lang="en-US" sz="2400" b="1"/>
              <a:t>facilities</a:t>
            </a:r>
            <a:r>
              <a:rPr lang="en-US" sz="2400"/>
              <a:t>, </a:t>
            </a:r>
            <a:r>
              <a:rPr lang="en-US" sz="2400" b="1"/>
              <a:t>reviews</a:t>
            </a:r>
            <a:r>
              <a:rPr lang="en-US" sz="2400"/>
              <a:t>, and </a:t>
            </a:r>
            <a:r>
              <a:rPr lang="en-US" sz="2400" b="1"/>
              <a:t>admins</a:t>
            </a:r>
            <a:r>
              <a:rPr lang="en-US" sz="2400"/>
              <a:t>. Each table is linked using </a:t>
            </a:r>
            <a:r>
              <a:rPr lang="en-US" sz="2400" b="1"/>
              <a:t>foreign key constraints</a:t>
            </a:r>
            <a:r>
              <a:rPr lang="en-US" sz="2400"/>
              <a:t> to maintain referential integrity. The </a:t>
            </a:r>
            <a:r>
              <a:rPr lang="en-US" sz="2400" b="1"/>
              <a:t>hotel</a:t>
            </a:r>
            <a:r>
              <a:rPr lang="en-US" sz="2400"/>
              <a:t> table stores hotel details, while the </a:t>
            </a:r>
            <a:r>
              <a:rPr lang="en-US" sz="2400" b="1"/>
              <a:t>guest</a:t>
            </a:r>
            <a:r>
              <a:rPr lang="en-US" sz="2400"/>
              <a:t> table holds guest information. The </a:t>
            </a:r>
            <a:r>
              <a:rPr lang="en-US" sz="2400" b="1"/>
              <a:t>bookings</a:t>
            </a:r>
            <a:r>
              <a:rPr lang="en-US" sz="2400"/>
              <a:t> table links guests to hotels with </a:t>
            </a:r>
            <a:r>
              <a:rPr lang="en-US" sz="2400" b="1"/>
              <a:t>check-in</a:t>
            </a:r>
            <a:r>
              <a:rPr lang="en-US" sz="2400"/>
              <a:t> and </a:t>
            </a:r>
            <a:r>
              <a:rPr lang="en-US" sz="2400" b="1"/>
              <a:t>check-out</a:t>
            </a:r>
            <a:r>
              <a:rPr lang="en-US" sz="2400"/>
              <a:t> dates, and the </a:t>
            </a:r>
            <a:r>
              <a:rPr lang="en-US" sz="2400" b="1"/>
              <a:t>facility</a:t>
            </a:r>
            <a:r>
              <a:rPr lang="en-US" sz="2400"/>
              <a:t> table manages hotel amenities. </a:t>
            </a:r>
            <a:r>
              <a:rPr lang="en-US" sz="2400" b="1"/>
              <a:t>Reviews</a:t>
            </a:r>
            <a:r>
              <a:rPr lang="en-US" sz="2400"/>
              <a:t> are captured in the review table, allowing guests to leave feedback. The </a:t>
            </a:r>
            <a:r>
              <a:rPr lang="en-US" sz="2400" b="1"/>
              <a:t>admins</a:t>
            </a:r>
            <a:r>
              <a:rPr lang="en-US" sz="2400"/>
              <a:t> table tracks system administrators. </a:t>
            </a:r>
            <a:r>
              <a:rPr lang="en-US" sz="2400" b="1"/>
              <a:t>Cascade delete</a:t>
            </a:r>
            <a:r>
              <a:rPr lang="en-US" sz="2400"/>
              <a:t> ensures related data is removed upon deletion, preserving data consistency.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278B5BE-2CB9-9876-0CD5-5450DDCEF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3" b="2812"/>
          <a:stretch/>
        </p:blipFill>
        <p:spPr>
          <a:xfrm>
            <a:off x="1" y="10"/>
            <a:ext cx="463151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219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AED6-32FA-75AE-B452-D01F2D1D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Key Features and Functionality – Login page</a:t>
            </a:r>
            <a:endParaRPr lang="en-US"/>
          </a:p>
        </p:txBody>
      </p:sp>
      <p:pic>
        <p:nvPicPr>
          <p:cNvPr id="4" name="Content Placeholder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81AA506B-4890-7B52-C01F-923203477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69" y="1929384"/>
            <a:ext cx="9442462" cy="4251960"/>
          </a:xfrm>
        </p:spPr>
      </p:pic>
    </p:spTree>
    <p:extLst>
      <p:ext uri="{BB962C8B-B14F-4D97-AF65-F5344CB8AC3E}">
        <p14:creationId xmlns:p14="http://schemas.microsoft.com/office/powerpoint/2010/main" val="336276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C4C1-BC65-2ACF-1AE4-E5635131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and Functionality – main DASHBOARD</a:t>
            </a:r>
          </a:p>
        </p:txBody>
      </p:sp>
      <p:pic>
        <p:nvPicPr>
          <p:cNvPr id="4" name="Content Placeholder 3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58CD8008-131E-1976-22E4-D4519F380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105" y="1929384"/>
            <a:ext cx="9813790" cy="4251960"/>
          </a:xfrm>
        </p:spPr>
      </p:pic>
    </p:spTree>
    <p:extLst>
      <p:ext uri="{BB962C8B-B14F-4D97-AF65-F5344CB8AC3E}">
        <p14:creationId xmlns:p14="http://schemas.microsoft.com/office/powerpoint/2010/main" val="96524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3CF2-94D2-4AE3-556D-E1287343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and Functionality – aDMINS DASBOARD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6A2EEC2-3566-EE72-9825-0BF9CC514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590" y="1929384"/>
            <a:ext cx="9220820" cy="4251960"/>
          </a:xfrm>
        </p:spPr>
      </p:pic>
    </p:spTree>
    <p:extLst>
      <p:ext uri="{BB962C8B-B14F-4D97-AF65-F5344CB8AC3E}">
        <p14:creationId xmlns:p14="http://schemas.microsoft.com/office/powerpoint/2010/main" val="9950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B695-D92E-38C7-3E08-F5479A8C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and Functionality – BOOKINGS DASBOARD</a:t>
            </a:r>
          </a:p>
        </p:txBody>
      </p:sp>
      <p:pic>
        <p:nvPicPr>
          <p:cNvPr id="4" name="Content Placeholder 3" descr="A screenshot of a hotel registration&#10;&#10;Description automatically generated">
            <a:extLst>
              <a:ext uri="{FF2B5EF4-FFF2-40B4-BE49-F238E27FC236}">
                <a16:creationId xmlns:a16="http://schemas.microsoft.com/office/drawing/2014/main" id="{8D2E1067-E99B-52F2-1D83-AE31EA622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153" y="1929384"/>
            <a:ext cx="9323694" cy="4251960"/>
          </a:xfrm>
        </p:spPr>
      </p:pic>
    </p:spTree>
    <p:extLst>
      <p:ext uri="{BB962C8B-B14F-4D97-AF65-F5344CB8AC3E}">
        <p14:creationId xmlns:p14="http://schemas.microsoft.com/office/powerpoint/2010/main" val="133371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555E-9966-CDE8-20B0-B9546002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and Functionality – guest dashboard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B406EE5-A320-D971-C5FF-0BCD9B610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844" y="1929384"/>
            <a:ext cx="9354312" cy="4251960"/>
          </a:xfrm>
        </p:spPr>
      </p:pic>
    </p:spTree>
    <p:extLst>
      <p:ext uri="{BB962C8B-B14F-4D97-AF65-F5344CB8AC3E}">
        <p14:creationId xmlns:p14="http://schemas.microsoft.com/office/powerpoint/2010/main" val="180480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4442-281F-0737-2ED0-C92F4946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and Functionality – Hotels dashboard</a:t>
            </a:r>
          </a:p>
        </p:txBody>
      </p:sp>
      <p:pic>
        <p:nvPicPr>
          <p:cNvPr id="4" name="Content Placeholder 3" descr="A screenshot of a hotel management&#10;&#10;Description automatically generated">
            <a:extLst>
              <a:ext uri="{FF2B5EF4-FFF2-40B4-BE49-F238E27FC236}">
                <a16:creationId xmlns:a16="http://schemas.microsoft.com/office/drawing/2014/main" id="{08E55C1D-E515-5B24-E2B4-498C6AE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602" y="1929384"/>
            <a:ext cx="9228796" cy="4251960"/>
          </a:xfrm>
        </p:spPr>
      </p:pic>
    </p:spTree>
    <p:extLst>
      <p:ext uri="{BB962C8B-B14F-4D97-AF65-F5344CB8AC3E}">
        <p14:creationId xmlns:p14="http://schemas.microsoft.com/office/powerpoint/2010/main" val="264597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F34E-C455-D32F-8F68-A5FACBA5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Table of Contents:-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D9F9981-6BD3-322F-FD50-250DA7B9A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9767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08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4F0-6E31-08D2-BD10-B32816B0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and Functionality – FACILITY DASBOARD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229B344-028F-741E-441C-9E6B8B2B8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63" y="1929384"/>
            <a:ext cx="9381073" cy="4251960"/>
          </a:xfrm>
        </p:spPr>
      </p:pic>
    </p:spTree>
    <p:extLst>
      <p:ext uri="{BB962C8B-B14F-4D97-AF65-F5344CB8AC3E}">
        <p14:creationId xmlns:p14="http://schemas.microsoft.com/office/powerpoint/2010/main" val="1359850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608E-4BF7-4CC1-5A49-E0B5352D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and Functionality – REVIEWS DASHBOARD</a:t>
            </a:r>
          </a:p>
        </p:txBody>
      </p:sp>
      <p:pic>
        <p:nvPicPr>
          <p:cNvPr id="4" name="Content Placeholder 3" descr="A screenshot of a review management&#10;&#10;Description automatically generated">
            <a:extLst>
              <a:ext uri="{FF2B5EF4-FFF2-40B4-BE49-F238E27FC236}">
                <a16:creationId xmlns:a16="http://schemas.microsoft.com/office/drawing/2014/main" id="{65D92528-95A0-C198-C1AF-AC939A390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963" y="1929384"/>
            <a:ext cx="9228074" cy="4251960"/>
          </a:xfrm>
        </p:spPr>
      </p:pic>
    </p:spTree>
    <p:extLst>
      <p:ext uri="{BB962C8B-B14F-4D97-AF65-F5344CB8AC3E}">
        <p14:creationId xmlns:p14="http://schemas.microsoft.com/office/powerpoint/2010/main" val="433658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A5AD-7F29-6CA8-0918-DA8A4265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u="sng" dirty="0"/>
              <a:t>Testing and Quality Assurance</a:t>
            </a:r>
            <a:r>
              <a:rPr lang="en-US" sz="4900" dirty="0"/>
              <a:t> </a:t>
            </a:r>
            <a:r>
              <a:rPr lang="en-US" sz="4900"/>
              <a:t>API Testing with </a:t>
            </a:r>
            <a:r>
              <a:rPr lang="en-US" sz="4900" dirty="0"/>
              <a:t>Postman (GET)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DD5F3"/>
          </a:solidFill>
          <a:ln w="38100" cap="rnd">
            <a:solidFill>
              <a:srgbClr val="4DD5F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2787DEF-8694-5404-97B4-5A578F678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161" y="795073"/>
            <a:ext cx="7498751" cy="48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80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A5AD-7F29-6CA8-0918-DA8A4265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u="sng" dirty="0"/>
              <a:t>Testing and Quality Assurance</a:t>
            </a:r>
            <a:r>
              <a:rPr lang="en-US" sz="4900" dirty="0"/>
              <a:t> </a:t>
            </a:r>
            <a:r>
              <a:rPr lang="en-US" sz="4900"/>
              <a:t>API Testing with Postman (post)</a:t>
            </a:r>
            <a:endParaRPr lang="en-US" sz="49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DE44F"/>
          </a:solidFill>
          <a:ln w="38100" cap="rnd">
            <a:solidFill>
              <a:srgbClr val="EDE4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512AF3A-4CA2-9B86-BDCB-1B8AB3A1E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093" y="643986"/>
            <a:ext cx="7640819" cy="523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7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A5AD-7F29-6CA8-0918-DA8A4265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5" y="640823"/>
            <a:ext cx="4194770" cy="5583148"/>
          </a:xfrm>
        </p:spPr>
        <p:txBody>
          <a:bodyPr anchor="ctr">
            <a:normAutofit/>
          </a:bodyPr>
          <a:lstStyle/>
          <a:p>
            <a:r>
              <a:rPr lang="en-US" sz="6000" u="sng" dirty="0">
                <a:ea typeface="+mj-lt"/>
                <a:cs typeface="+mj-lt"/>
              </a:rPr>
              <a:t>Testing and Quality </a:t>
            </a:r>
            <a:r>
              <a:rPr lang="en-US" sz="6000" u="sng">
                <a:ea typeface="+mj-lt"/>
                <a:cs typeface="+mj-lt"/>
              </a:rPr>
              <a:t>Assurance</a:t>
            </a:r>
            <a:r>
              <a:rPr lang="en-US" sz="6000" dirty="0">
                <a:ea typeface="+mj-lt"/>
                <a:cs typeface="+mj-lt"/>
              </a:rPr>
              <a:t> </a:t>
            </a:r>
            <a:br>
              <a:rPr lang="en-US" sz="6000" dirty="0">
                <a:ea typeface="+mj-lt"/>
                <a:cs typeface="+mj-lt"/>
              </a:rPr>
            </a:br>
            <a:r>
              <a:rPr lang="en-US" sz="6000">
                <a:ea typeface="+mj-lt"/>
                <a:cs typeface="+mj-lt"/>
              </a:rPr>
              <a:t> API Testing </a:t>
            </a:r>
            <a:r>
              <a:rPr lang="en-US" sz="6000" dirty="0">
                <a:ea typeface="+mj-lt"/>
                <a:cs typeface="+mj-lt"/>
              </a:rPr>
              <a:t>with </a:t>
            </a:r>
            <a:r>
              <a:rPr lang="en-US" sz="6000">
                <a:ea typeface="+mj-lt"/>
                <a:cs typeface="+mj-lt"/>
              </a:rPr>
              <a:t>Postman (PUT)</a:t>
            </a:r>
            <a:endParaRPr lang="en-US"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E3A648"/>
          </a:solidFill>
          <a:ln w="34925">
            <a:solidFill>
              <a:srgbClr val="E3A64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D4EBCE4-0B54-1DFA-2601-5F90EFF8F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636028"/>
            <a:ext cx="6894576" cy="50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21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A5AD-7F29-6CA8-0918-DA8A4265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11" y="640823"/>
            <a:ext cx="4052703" cy="5583148"/>
          </a:xfrm>
        </p:spPr>
        <p:txBody>
          <a:bodyPr anchor="ctr">
            <a:normAutofit/>
          </a:bodyPr>
          <a:lstStyle/>
          <a:p>
            <a:r>
              <a:rPr lang="en-US" sz="5600" u="sng">
                <a:ea typeface="+mj-lt"/>
                <a:cs typeface="+mj-lt"/>
              </a:rPr>
              <a:t>Testing and Quality Assurance </a:t>
            </a:r>
            <a:br>
              <a:rPr lang="en-US" sz="5600" u="sng" dirty="0">
                <a:ea typeface="+mj-lt"/>
                <a:cs typeface="+mj-lt"/>
              </a:rPr>
            </a:br>
            <a:r>
              <a:rPr lang="en-US" sz="5600">
                <a:ea typeface="+mj-lt"/>
                <a:cs typeface="+mj-lt"/>
              </a:rPr>
              <a:t>API Testing with Postman(delete)</a:t>
            </a:r>
            <a:endParaRPr lang="en-US" sz="5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45C3E3"/>
          </a:solidFill>
          <a:ln w="34925">
            <a:solidFill>
              <a:srgbClr val="45C3E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08DF0FF-1A66-1E26-29AF-A1FA3F17A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805" y="636052"/>
            <a:ext cx="7437016" cy="52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7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35E9-B167-7280-01CB-A04A1152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ea typeface="+mj-lt"/>
                <a:cs typeface="+mj-lt"/>
              </a:rPr>
              <a:t>Challenges and Solutions</a:t>
            </a:r>
            <a:endParaRPr lang="en-US" sz="7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412983-0DC4-A56C-F1B4-7144214AA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482197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28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44686-5F18-839A-0E7C-40ED521A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Conclusion</a:t>
            </a:r>
            <a:endParaRPr lang="en-US" sz="720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307E09EE-087C-45EB-0E7E-A563437F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65" r="50795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987B5"/>
          </a:solidFill>
          <a:ln w="38100" cap="rnd">
            <a:solidFill>
              <a:srgbClr val="5987B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8356-9157-62EB-7FEC-1446B7E7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The Tour Management System features secure </a:t>
            </a:r>
            <a:r>
              <a:rPr lang="en-US" b="1">
                <a:ea typeface="+mn-lt"/>
                <a:cs typeface="+mn-lt"/>
              </a:rPr>
              <a:t>user authentication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authorization</a:t>
            </a:r>
            <a:r>
              <a:rPr lang="en-US">
                <a:ea typeface="+mn-lt"/>
                <a:cs typeface="+mn-lt"/>
              </a:rPr>
              <a:t>, a comprehensive </a:t>
            </a:r>
            <a:r>
              <a:rPr lang="en-US" b="1">
                <a:ea typeface="+mn-lt"/>
                <a:cs typeface="+mn-lt"/>
              </a:rPr>
              <a:t>admin dashboard</a:t>
            </a:r>
            <a:r>
              <a:rPr lang="en-US">
                <a:ea typeface="+mn-lt"/>
                <a:cs typeface="+mn-lt"/>
              </a:rPr>
              <a:t>, and streamlined </a:t>
            </a:r>
            <a:r>
              <a:rPr lang="en-US" b="1">
                <a:ea typeface="+mn-lt"/>
                <a:cs typeface="+mn-lt"/>
              </a:rPr>
              <a:t>tour management</a:t>
            </a:r>
            <a:r>
              <a:rPr lang="en-US">
                <a:ea typeface="+mn-lt"/>
                <a:cs typeface="+mn-lt"/>
              </a:rPr>
              <a:t>. It enables seamless </a:t>
            </a:r>
            <a:r>
              <a:rPr lang="en-US" b="1">
                <a:ea typeface="+mn-lt"/>
                <a:cs typeface="+mn-lt"/>
              </a:rPr>
              <a:t>frontend-backend interaction</a:t>
            </a:r>
            <a:r>
              <a:rPr lang="en-US">
                <a:ea typeface="+mn-lt"/>
                <a:cs typeface="+mn-lt"/>
              </a:rPr>
              <a:t>, efficient </a:t>
            </a:r>
            <a:r>
              <a:rPr lang="en-US" b="1">
                <a:ea typeface="+mn-lt"/>
                <a:cs typeface="+mn-lt"/>
              </a:rPr>
              <a:t>MySQL database integration</a:t>
            </a:r>
            <a:r>
              <a:rPr lang="en-US">
                <a:ea typeface="+mn-lt"/>
                <a:cs typeface="+mn-lt"/>
              </a:rPr>
              <a:t>, and rigorous </a:t>
            </a:r>
            <a:r>
              <a:rPr lang="en-US" b="1">
                <a:ea typeface="+mn-lt"/>
                <a:cs typeface="+mn-lt"/>
              </a:rPr>
              <a:t>API testing with Postman</a:t>
            </a:r>
            <a:r>
              <a:rPr lang="en-US">
                <a:ea typeface="+mn-lt"/>
                <a:cs typeface="+mn-lt"/>
              </a:rPr>
              <a:t>. The system is designed for scalability, ensuring high performance and security for admins.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9083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955A6-AD37-B871-4B84-D72EC3B2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Future Enhancements</a:t>
            </a:r>
            <a:endParaRPr lang="en-US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09215"/>
          </a:solidFill>
          <a:ln w="38100" cap="rnd">
            <a:solidFill>
              <a:srgbClr val="E0921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3116-AD0B-2765-31DD-367DD7D7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7"/>
            <a:ext cx="6894576" cy="3485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Adding new features like payment gateway integration</a:t>
            </a:r>
          </a:p>
          <a:p>
            <a:r>
              <a:rPr lang="en-US">
                <a:ea typeface="+mn-lt"/>
                <a:cs typeface="+mn-lt"/>
              </a:rPr>
              <a:t>Multi-language support</a:t>
            </a:r>
          </a:p>
          <a:p>
            <a:r>
              <a:rPr lang="en-US">
                <a:ea typeface="+mn-lt"/>
                <a:cs typeface="+mn-lt"/>
              </a:rPr>
              <a:t>Enhanced analytics.</a:t>
            </a:r>
          </a:p>
          <a:p>
            <a:r>
              <a:rPr lang="en-US">
                <a:ea typeface="+mn-lt"/>
                <a:cs typeface="+mn-lt"/>
              </a:rPr>
              <a:t>Load balancing</a:t>
            </a:r>
          </a:p>
          <a:p>
            <a:r>
              <a:rPr lang="en-US" b="1">
                <a:ea typeface="+mn-lt"/>
                <a:cs typeface="+mn-lt"/>
              </a:rPr>
              <a:t>Database Optimization for Performance</a:t>
            </a:r>
            <a:endParaRPr lang="en-US"/>
          </a:p>
          <a:p>
            <a:endParaRPr lang="en-US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CCC48C1D-6491-5C9C-B35C-5B7ADBD9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87" r="32800" b="4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919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487BB-8E32-E788-901F-A76D694C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Appendix - References</a:t>
            </a:r>
            <a:endParaRPr lang="en-US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EBA66"/>
          </a:solidFill>
          <a:ln w="38100" cap="rnd">
            <a:solidFill>
              <a:srgbClr val="EEBA6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3E14-E353-5114-207C-BAEC18D9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7"/>
            <a:ext cx="6894576" cy="3485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Training materials by Subbu Sir - </a:t>
            </a:r>
            <a:r>
              <a:rPr lang="en-US" dirty="0">
                <a:ea typeface="+mn-lt"/>
                <a:cs typeface="+mn-lt"/>
                <a:hlinkClick r:id="rId2"/>
              </a:rPr>
              <a:t>https://github.com/ASCBLR04OCT2024GITHUUB/ASCBLR04OCT2024GIT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Java Docs - </a:t>
            </a:r>
            <a:r>
              <a:rPr lang="en-US" dirty="0">
                <a:ea typeface="+mn-lt"/>
                <a:cs typeface="+mn-lt"/>
                <a:hlinkClick r:id="rId3"/>
              </a:rPr>
              <a:t>https://docs.oracle.com/en/java/</a:t>
            </a:r>
          </a:p>
          <a:p>
            <a:r>
              <a:rPr lang="en-US">
                <a:ea typeface="+mn-lt"/>
                <a:cs typeface="+mn-lt"/>
              </a:rPr>
              <a:t>Angular docs - </a:t>
            </a:r>
            <a:r>
              <a:rPr lang="en-US" dirty="0">
                <a:ea typeface="+mn-lt"/>
                <a:cs typeface="+mn-lt"/>
                <a:hlinkClick r:id="rId4"/>
              </a:rPr>
              <a:t>https://angular.dev/</a:t>
            </a:r>
          </a:p>
          <a:p>
            <a:r>
              <a:rPr lang="en-US">
                <a:ea typeface="+mn-lt"/>
                <a:cs typeface="+mn-lt"/>
              </a:rPr>
              <a:t>Springboot docs - </a:t>
            </a:r>
            <a:r>
              <a:rPr lang="en-US" dirty="0">
                <a:ea typeface="+mn-lt"/>
                <a:cs typeface="+mn-lt"/>
                <a:hlinkClick r:id="rId5"/>
              </a:rPr>
              <a:t>https://docs.spring.io/spring-boot/index.html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AED0F462-EFC3-A799-EAF0-0A67BD84B5E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7" r="51825" b="-3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140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3FD80-0BA1-D739-863F-908E308E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/>
              <a:t>Introduction - </a:t>
            </a:r>
            <a:r>
              <a:rPr lang="en-US" sz="5000">
                <a:ea typeface="+mj-lt"/>
                <a:cs typeface="+mj-lt"/>
              </a:rPr>
              <a:t>Overview of the Tour Management System</a:t>
            </a:r>
            <a:endParaRPr lang="en-US" sz="5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E1395A-7560-16D9-4479-64D4B7B3A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650822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481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upcakes with candles">
            <a:extLst>
              <a:ext uri="{FF2B5EF4-FFF2-40B4-BE49-F238E27FC236}">
                <a16:creationId xmlns:a16="http://schemas.microsoft.com/office/drawing/2014/main" id="{866BA2F9-BB0C-A6A8-B7AE-88D3F81730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2A16EC-05CC-C0FF-4B6A-DC4082BD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/>
              <a:t>Thank you !!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3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7CCBD-B14C-4274-1C3C-0D4A7F1C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Introduction - </a:t>
            </a:r>
            <a:r>
              <a:rPr lang="en-US" sz="6000">
                <a:ea typeface="+mj-lt"/>
                <a:cs typeface="+mj-lt"/>
              </a:rPr>
              <a:t>Purpose of the System</a:t>
            </a:r>
            <a:endParaRPr lang="en-US" sz="6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D2E11-2D96-26BC-1BC9-06380AEFB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97421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45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C64AE895-8CD2-166E-7EF4-35BFEECE6A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804E3B-EBD7-3355-8820-6E14928F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US" sz="7200"/>
              <a:t>Introduction - </a:t>
            </a:r>
            <a:r>
              <a:rPr lang="en-US" sz="7200">
                <a:ea typeface="+mj-lt"/>
                <a:cs typeface="+mj-lt"/>
              </a:rPr>
              <a:t>Technologies Used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EDBF-7902-385B-7BDB-F97704A7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Angular 18</a:t>
            </a:r>
            <a:r>
              <a:rPr lang="en-US">
                <a:ea typeface="+mn-lt"/>
                <a:cs typeface="+mn-lt"/>
              </a:rPr>
              <a:t>: Used for building dynamic, single-page applications with a responsive UI.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Spring Boot</a:t>
            </a:r>
            <a:r>
              <a:rPr lang="en-US">
                <a:ea typeface="+mn-lt"/>
                <a:cs typeface="+mn-lt"/>
              </a:rPr>
              <a:t>: A framework for building the backend with Java, providing a robust and scalable environment for handling business logic and database operations.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MySQL</a:t>
            </a:r>
            <a:r>
              <a:rPr lang="en-US">
                <a:ea typeface="+mn-lt"/>
                <a:cs typeface="+mn-lt"/>
              </a:rPr>
              <a:t>: A reliable relational database to store all hotel, booking, guest,facilities and review data.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Postman</a:t>
            </a:r>
            <a:r>
              <a:rPr lang="en-US">
                <a:ea typeface="+mn-lt"/>
                <a:cs typeface="+mn-lt"/>
              </a:rPr>
              <a:t>: Used for API testing and debugging, ensuring the smooth functioning of communication between frontend and backend.</a:t>
            </a:r>
            <a:endParaRPr lang="en-US"/>
          </a:p>
        </p:txBody>
      </p:sp>
      <p:sp>
        <p:nvSpPr>
          <p:cNvPr id="18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2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BB6A-4E65-DC9C-88ED-E6427FA6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7658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System Architecture - High-Level Architecture Overview</a:t>
            </a:r>
            <a:endParaRPr lang="en-US"/>
          </a:p>
        </p:txBody>
      </p:sp>
      <p:pic>
        <p:nvPicPr>
          <p:cNvPr id="4" name="Content Placeholder 3" descr="A diagram of a service&#10;&#10;Description automatically generated">
            <a:extLst>
              <a:ext uri="{FF2B5EF4-FFF2-40B4-BE49-F238E27FC236}">
                <a16:creationId xmlns:a16="http://schemas.microsoft.com/office/drawing/2014/main" id="{04A53C80-72C2-9428-33F8-EA6596AC2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0583"/>
            <a:ext cx="10515600" cy="3129562"/>
          </a:xfrm>
        </p:spPr>
      </p:pic>
    </p:spTree>
    <p:extLst>
      <p:ext uri="{BB962C8B-B14F-4D97-AF65-F5344CB8AC3E}">
        <p14:creationId xmlns:p14="http://schemas.microsoft.com/office/powerpoint/2010/main" val="253750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A1ADF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9507F-8DE3-0A84-E98D-CA6975AB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73" y="1710509"/>
            <a:ext cx="4499313" cy="3147922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700" u="sng"/>
              <a:t>System Architecture</a:t>
            </a:r>
            <a:r>
              <a:rPr lang="en-US" sz="4700"/>
              <a:t>:- </a:t>
            </a:r>
            <a:br>
              <a:rPr lang="en-US" sz="4700" dirty="0">
                <a:ea typeface="+mj-lt"/>
                <a:cs typeface="+mj-lt"/>
              </a:rPr>
            </a:br>
            <a:r>
              <a:rPr lang="en-US" sz="4700">
                <a:ea typeface="+mj-lt"/>
                <a:cs typeface="+mj-lt"/>
              </a:rPr>
              <a:t>Frontend (Angular 18) and Backend (SpringBoot) Interaction</a:t>
            </a:r>
            <a:endParaRPr lang="en-US" sz="47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 descr="A diagram of a service&#10;&#10;Description automatically generated">
            <a:extLst>
              <a:ext uri="{FF2B5EF4-FFF2-40B4-BE49-F238E27FC236}">
                <a16:creationId xmlns:a16="http://schemas.microsoft.com/office/drawing/2014/main" id="{249FEAC9-307E-E360-BE2F-F06CC0C5D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677" y="682212"/>
            <a:ext cx="4268316" cy="56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F7F26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A2C42-0E5E-A010-7CC1-89BF7639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System Architecture - Database Design (MySQL Schema)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7F266"/>
          </a:solidFill>
          <a:ln w="38100" cap="rnd">
            <a:solidFill>
              <a:srgbClr val="F7F26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9A775F1-5120-0FFA-01E1-C68F2358E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079" y="5012"/>
            <a:ext cx="3726724" cy="3567452"/>
          </a:xfr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BB5F02A-47E2-754A-B386-F83886F1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05" y="3574943"/>
            <a:ext cx="3719271" cy="32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3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1422-BAE5-6636-A60A-B5F7AE74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System Architecture - </a:t>
            </a:r>
            <a:r>
              <a:rPr lang="en-US" sz="4400">
                <a:ea typeface="+mj-lt"/>
                <a:cs typeface="+mj-lt"/>
              </a:rPr>
              <a:t>Integration with Postman for API Testing</a:t>
            </a:r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7A4203F-C03B-6CE4-F7A9-4F2CE114D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686" y="1929384"/>
            <a:ext cx="9409712" cy="4251960"/>
          </a:xfrm>
        </p:spPr>
      </p:pic>
    </p:spTree>
    <p:extLst>
      <p:ext uri="{BB962C8B-B14F-4D97-AF65-F5344CB8AC3E}">
        <p14:creationId xmlns:p14="http://schemas.microsoft.com/office/powerpoint/2010/main" val="310146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SketchyVTI</vt:lpstr>
      <vt:lpstr>Project Report on Tour Management System</vt:lpstr>
      <vt:lpstr>Table of Contents:-</vt:lpstr>
      <vt:lpstr>Introduction - Overview of the Tour Management System</vt:lpstr>
      <vt:lpstr>Introduction - Purpose of the System</vt:lpstr>
      <vt:lpstr>Introduction - Technologies Used</vt:lpstr>
      <vt:lpstr>System Architecture - High-Level Architecture Overview</vt:lpstr>
      <vt:lpstr>System Architecture:-  Frontend (Angular 18) and Backend (SpringBoot) Interaction</vt:lpstr>
      <vt:lpstr>System Architecture - Database Design (MySQL Schema)</vt:lpstr>
      <vt:lpstr>System Architecture - Integration with Postman for API Testing</vt:lpstr>
      <vt:lpstr>System Architecture -  Security Considerations AND conditional rendering</vt:lpstr>
      <vt:lpstr>Frontend Development (Angular 18)</vt:lpstr>
      <vt:lpstr>Backend Development </vt:lpstr>
      <vt:lpstr>Database Design (MySQL)</vt:lpstr>
      <vt:lpstr>Key Features and Functionality – Login page</vt:lpstr>
      <vt:lpstr>Key Features and Functionality – main DASHBOARD</vt:lpstr>
      <vt:lpstr>Key Features and Functionality – aDMINS DASBOARD</vt:lpstr>
      <vt:lpstr>Key Features and Functionality – BOOKINGS DASBOARD</vt:lpstr>
      <vt:lpstr>Key Features and Functionality – guest dashboard</vt:lpstr>
      <vt:lpstr>Key Features and Functionality – Hotels dashboard</vt:lpstr>
      <vt:lpstr>Key Features and Functionality – FACILITY DASBOARD</vt:lpstr>
      <vt:lpstr>Key Features and Functionality – REVIEWS DASHBOARD</vt:lpstr>
      <vt:lpstr>Testing and Quality Assurance API Testing with Postman (GET)</vt:lpstr>
      <vt:lpstr>Testing and Quality Assurance API Testing with Postman (post)</vt:lpstr>
      <vt:lpstr>Testing and Quality Assurance   API Testing with Postman (PUT)</vt:lpstr>
      <vt:lpstr>Testing and Quality Assurance  API Testing with Postman(delete)</vt:lpstr>
      <vt:lpstr>Challenges and Solutions</vt:lpstr>
      <vt:lpstr>Conclusion</vt:lpstr>
      <vt:lpstr>Future Enhancements</vt:lpstr>
      <vt:lpstr>Appendix - 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474</cp:revision>
  <dcterms:created xsi:type="dcterms:W3CDTF">2024-12-10T19:26:01Z</dcterms:created>
  <dcterms:modified xsi:type="dcterms:W3CDTF">2024-12-10T22:40:05Z</dcterms:modified>
</cp:coreProperties>
</file>