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aven Pro Bold" charset="1" panose="00000800000000000000"/>
      <p:regular r:id="rId20"/>
    </p:embeddedFont>
    <p:embeddedFont>
      <p:font typeface="Maven Pro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42065" y="4295775"/>
            <a:ext cx="13112360" cy="171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9"/>
              </a:lnSpc>
            </a:pPr>
            <a:r>
              <a:rPr lang="en-US" b="true" sz="78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PROJECT ON VIRTUAL LEARNING SYSTEM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02850" y="7311373"/>
            <a:ext cx="10864763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Lakkireddy Charani 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58117" y="3213285"/>
            <a:ext cx="10807402" cy="6248029"/>
          </a:xfrm>
          <a:custGeom>
            <a:avLst/>
            <a:gdLst/>
            <a:ahLst/>
            <a:cxnLst/>
            <a:rect r="r" b="b" t="t" l="l"/>
            <a:pathLst>
              <a:path h="6248029" w="10807402">
                <a:moveTo>
                  <a:pt x="0" y="0"/>
                </a:moveTo>
                <a:lnTo>
                  <a:pt x="10807403" y="0"/>
                </a:lnTo>
                <a:lnTo>
                  <a:pt x="10807403" y="6248030"/>
                </a:lnTo>
                <a:lnTo>
                  <a:pt x="0" y="62480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5450" y="4432300"/>
            <a:ext cx="4818205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You can view registered admin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One admin can delete other admin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Admin can add, delete and update the components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90158" y="1667189"/>
            <a:ext cx="9307683" cy="83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MANAGING ADMIN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10100"/>
            <a:ext cx="7686057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Integrating frontend and backend efficiently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Managing state between components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Ensuring database consistency during updates</a:t>
            </a:r>
          </a:p>
          <a:p>
            <a:pPr algn="just">
              <a:lnSpc>
                <a:spcPts val="48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56194" y="2200275"/>
            <a:ext cx="7640663" cy="157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FACED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62329" y="2200275"/>
            <a:ext cx="6502231" cy="157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PROJECT OUTCOME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91760" y="4610100"/>
            <a:ext cx="8005688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Utilized Angular services for state management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Followed best practices for API design and testing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Implemented database transactions for complex operations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5450" y="2580370"/>
            <a:ext cx="7691104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Purpose: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Visualize the database structure for better understanding and planning.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Key Elements: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Admin Table: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Columns: AdminID, Name, Email, Password.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2. Courses Table: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Columns:CourseID,Title, Description, Duration.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3.Registrations Table: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Columns: , AdminID, Name, Email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46874" y="2656570"/>
            <a:ext cx="8441126" cy="6111594"/>
          </a:xfrm>
          <a:custGeom>
            <a:avLst/>
            <a:gdLst/>
            <a:ahLst/>
            <a:cxnLst/>
            <a:rect r="r" b="b" t="t" l="l"/>
            <a:pathLst>
              <a:path h="6111594" w="8441126">
                <a:moveTo>
                  <a:pt x="0" y="0"/>
                </a:moveTo>
                <a:lnTo>
                  <a:pt x="8441126" y="0"/>
                </a:lnTo>
                <a:lnTo>
                  <a:pt x="8441126" y="6111594"/>
                </a:lnTo>
                <a:lnTo>
                  <a:pt x="0" y="611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37618" y="1295400"/>
            <a:ext cx="11935631" cy="83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DATABASE 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9003" y="5067300"/>
            <a:ext cx="12208992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Successfully implemented a robust admin component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Seamless integration of Angular, Spring Boot, and MySQL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Admin-focused design with secure operations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20450" y="3598853"/>
            <a:ext cx="6323550" cy="70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0"/>
              </a:lnSpc>
            </a:pPr>
            <a:r>
              <a:rPr lang="en-US" b="true" sz="6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LEARNINGS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09930" y="1295400"/>
            <a:ext cx="7640663" cy="83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4196063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429683"/>
            <a:ext cx="13967983" cy="5060039"/>
            <a:chOff x="0" y="0"/>
            <a:chExt cx="3678810" cy="1332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332685"/>
            </a:xfrm>
            <a:custGeom>
              <a:avLst/>
              <a:gdLst/>
              <a:ahLst/>
              <a:cxnLst/>
              <a:rect r="r" b="b" t="t" l="l"/>
              <a:pathLst>
                <a:path h="1332685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57575" y="3909546"/>
            <a:ext cx="8772851" cy="4168691"/>
            <a:chOff x="0" y="0"/>
            <a:chExt cx="11697134" cy="555825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23850"/>
              <a:ext cx="11697134" cy="1159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4330" indent="-447165" lvl="1">
                <a:lnSpc>
                  <a:spcPts val="8284"/>
                </a:lnSpc>
                <a:buFont typeface="Arial"/>
                <a:buChar char="•"/>
              </a:pPr>
              <a:r>
                <a:rPr lang="en-US" sz="41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Frontend : Angular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50284"/>
              <a:ext cx="11697134" cy="1159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4330" indent="-447165" lvl="1">
                <a:lnSpc>
                  <a:spcPts val="8284"/>
                </a:lnSpc>
                <a:buFont typeface="Arial"/>
                <a:buChar char="•"/>
              </a:pPr>
              <a:r>
                <a:rPr lang="en-US" sz="41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Backend : Springboot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824418"/>
              <a:ext cx="11697134" cy="1159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4330" indent="-447165" lvl="1">
                <a:lnSpc>
                  <a:spcPts val="8284"/>
                </a:lnSpc>
                <a:buFont typeface="Arial"/>
                <a:buChar char="•"/>
              </a:pPr>
              <a:r>
                <a:rPr lang="en-US" sz="41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Database : MySQL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98552"/>
              <a:ext cx="11697134" cy="1159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4330" indent="-447165" lvl="1">
                <a:lnSpc>
                  <a:spcPts val="8284"/>
                </a:lnSpc>
                <a:buFont typeface="Arial"/>
                <a:buChar char="•"/>
              </a:pPr>
              <a:r>
                <a:rPr lang="en-US" sz="41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Styling : CSS and BootStrap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995148" y="1133608"/>
            <a:ext cx="8297704" cy="1586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TECHNOLOGIES USED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0647" y="1028700"/>
            <a:ext cx="7798653" cy="8229600"/>
            <a:chOff x="0" y="0"/>
            <a:chExt cx="205396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3966" cy="2167467"/>
            </a:xfrm>
            <a:custGeom>
              <a:avLst/>
              <a:gdLst/>
              <a:ahLst/>
              <a:cxnLst/>
              <a:rect r="r" b="b" t="t" l="l"/>
              <a:pathLst>
                <a:path h="2167467" w="2053966">
                  <a:moveTo>
                    <a:pt x="50629" y="0"/>
                  </a:moveTo>
                  <a:lnTo>
                    <a:pt x="2003337" y="0"/>
                  </a:lnTo>
                  <a:cubicBezTo>
                    <a:pt x="2016765" y="0"/>
                    <a:pt x="2029643" y="5334"/>
                    <a:pt x="2039137" y="14829"/>
                  </a:cubicBezTo>
                  <a:cubicBezTo>
                    <a:pt x="2048632" y="24324"/>
                    <a:pt x="2053966" y="37201"/>
                    <a:pt x="2053966" y="50629"/>
                  </a:cubicBezTo>
                  <a:lnTo>
                    <a:pt x="2053966" y="2116838"/>
                  </a:lnTo>
                  <a:cubicBezTo>
                    <a:pt x="2053966" y="2130265"/>
                    <a:pt x="2048632" y="2143143"/>
                    <a:pt x="2039137" y="2152638"/>
                  </a:cubicBezTo>
                  <a:cubicBezTo>
                    <a:pt x="2029643" y="2162133"/>
                    <a:pt x="2016765" y="2167467"/>
                    <a:pt x="2003337" y="2167467"/>
                  </a:cubicBezTo>
                  <a:lnTo>
                    <a:pt x="50629" y="2167467"/>
                  </a:lnTo>
                  <a:cubicBezTo>
                    <a:pt x="37201" y="2167467"/>
                    <a:pt x="24324" y="2162133"/>
                    <a:pt x="14829" y="2152638"/>
                  </a:cubicBezTo>
                  <a:cubicBezTo>
                    <a:pt x="5334" y="2143143"/>
                    <a:pt x="0" y="2130265"/>
                    <a:pt x="0" y="2116838"/>
                  </a:cubicBezTo>
                  <a:lnTo>
                    <a:pt x="0" y="50629"/>
                  </a:lnTo>
                  <a:cubicBezTo>
                    <a:pt x="0" y="37201"/>
                    <a:pt x="5334" y="24324"/>
                    <a:pt x="14829" y="14829"/>
                  </a:cubicBezTo>
                  <a:cubicBezTo>
                    <a:pt x="24324" y="5334"/>
                    <a:pt x="37201" y="0"/>
                    <a:pt x="50629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5396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28251" y="2820941"/>
            <a:ext cx="6863445" cy="639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Spring Boot is an open-source Java framework used to create a Micro Service. </a:t>
            </a:r>
          </a:p>
          <a:p>
            <a:pPr algn="just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Developed RESTful APIs to handle CRUD operations for the admin module.</a:t>
            </a:r>
          </a:p>
          <a:p>
            <a:pPr algn="just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Implemented server-side validation and secure data handling with Spring Boot annotations.</a:t>
            </a:r>
          </a:p>
          <a:p>
            <a:pPr algn="just">
              <a:lnSpc>
                <a:spcPts val="461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7673500" cy="8229600"/>
            <a:chOff x="0" y="0"/>
            <a:chExt cx="2021004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21004" cy="2167467"/>
            </a:xfrm>
            <a:custGeom>
              <a:avLst/>
              <a:gdLst/>
              <a:ahLst/>
              <a:cxnLst/>
              <a:rect r="r" b="b" t="t" l="l"/>
              <a:pathLst>
                <a:path h="2167467" w="2021004">
                  <a:moveTo>
                    <a:pt x="51455" y="0"/>
                  </a:moveTo>
                  <a:lnTo>
                    <a:pt x="1969549" y="0"/>
                  </a:lnTo>
                  <a:cubicBezTo>
                    <a:pt x="1997967" y="0"/>
                    <a:pt x="2021004" y="23037"/>
                    <a:pt x="2021004" y="51455"/>
                  </a:cubicBezTo>
                  <a:lnTo>
                    <a:pt x="2021004" y="2116012"/>
                  </a:lnTo>
                  <a:cubicBezTo>
                    <a:pt x="2021004" y="2144430"/>
                    <a:pt x="1997967" y="2167467"/>
                    <a:pt x="1969549" y="2167467"/>
                  </a:cubicBezTo>
                  <a:lnTo>
                    <a:pt x="51455" y="2167467"/>
                  </a:lnTo>
                  <a:cubicBezTo>
                    <a:pt x="37808" y="2167467"/>
                    <a:pt x="24720" y="2162046"/>
                    <a:pt x="15071" y="2152396"/>
                  </a:cubicBezTo>
                  <a:cubicBezTo>
                    <a:pt x="5421" y="2142746"/>
                    <a:pt x="0" y="2129659"/>
                    <a:pt x="0" y="2116012"/>
                  </a:cubicBezTo>
                  <a:lnTo>
                    <a:pt x="0" y="51455"/>
                  </a:lnTo>
                  <a:cubicBezTo>
                    <a:pt x="0" y="23037"/>
                    <a:pt x="23037" y="0"/>
                    <a:pt x="5145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21004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281306" y="1783804"/>
            <a:ext cx="4676959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Angular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13896" y="1783804"/>
            <a:ext cx="4768582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Springboot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3690" y="2820941"/>
            <a:ext cx="6643520" cy="581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Angular is a web application framework designed to build dynamic and interactive single-page applications (SPA) efficiently.</a:t>
            </a:r>
          </a:p>
          <a:p>
            <a:pPr algn="just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this project, the admin dashboard was built with reusable components for CRUD operations.</a:t>
            </a:r>
          </a:p>
          <a:p>
            <a:pPr algn="just">
              <a:lnSpc>
                <a:spcPts val="46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26051" y="2970164"/>
            <a:ext cx="5659101" cy="6641265"/>
          </a:xfrm>
          <a:custGeom>
            <a:avLst/>
            <a:gdLst/>
            <a:ahLst/>
            <a:cxnLst/>
            <a:rect r="r" b="b" t="t" l="l"/>
            <a:pathLst>
              <a:path h="6641265" w="5659101">
                <a:moveTo>
                  <a:pt x="0" y="0"/>
                </a:moveTo>
                <a:lnTo>
                  <a:pt x="5659100" y="0"/>
                </a:lnTo>
                <a:lnTo>
                  <a:pt x="5659100" y="6641265"/>
                </a:lnTo>
                <a:lnTo>
                  <a:pt x="0" y="66412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710" r="0" b="-256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2622" y="1295400"/>
            <a:ext cx="9847470" cy="83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LOGIN COMPONENT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914775"/>
            <a:ext cx="7883001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Admin has to register first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Admin has to login to access the dashboard and other components.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On three failed attemps admin account will be blocked for 30 mins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506575" y="285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58975" y="1809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25481" y="2752436"/>
            <a:ext cx="5475624" cy="6324872"/>
          </a:xfrm>
          <a:custGeom>
            <a:avLst/>
            <a:gdLst/>
            <a:ahLst/>
            <a:cxnLst/>
            <a:rect r="r" b="b" t="t" l="l"/>
            <a:pathLst>
              <a:path h="6324872" w="5475624">
                <a:moveTo>
                  <a:pt x="0" y="0"/>
                </a:moveTo>
                <a:lnTo>
                  <a:pt x="5475624" y="0"/>
                </a:lnTo>
                <a:lnTo>
                  <a:pt x="5475624" y="6324872"/>
                </a:lnTo>
                <a:lnTo>
                  <a:pt x="0" y="6324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75512" y="1480494"/>
            <a:ext cx="12807682" cy="83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SIGN UP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5512" y="4347667"/>
            <a:ext cx="7510139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app contains only admin registrations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5512" y="5650806"/>
            <a:ext cx="7510139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On registering admin can login and access the application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0539" y="4183195"/>
            <a:ext cx="10766923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User Authentication(Admin Login/Register)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CRUD - Courses, Authors, Learners, Registration and Reviews.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Validations in the pages.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Used Angular services to store and manage authentication tokens securely.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26168" y="1295400"/>
            <a:ext cx="10525939" cy="157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FEATURES AND FUNCTIONALITIES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5795" y="2056773"/>
            <a:ext cx="14883505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Features: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 new courses with detailed information.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Update existing course details.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View all courses in a search bar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Delete courses securely with confirmation dialogs.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28629" y="5600434"/>
            <a:ext cx="12530617" cy="4170346"/>
          </a:xfrm>
          <a:custGeom>
            <a:avLst/>
            <a:gdLst/>
            <a:ahLst/>
            <a:cxnLst/>
            <a:rect r="r" b="b" t="t" l="l"/>
            <a:pathLst>
              <a:path h="4170346" w="12530617">
                <a:moveTo>
                  <a:pt x="0" y="0"/>
                </a:moveTo>
                <a:lnTo>
                  <a:pt x="12530617" y="0"/>
                </a:lnTo>
                <a:lnTo>
                  <a:pt x="12530617" y="4170346"/>
                </a:lnTo>
                <a:lnTo>
                  <a:pt x="0" y="41703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78656" y="1295400"/>
            <a:ext cx="11274078" cy="83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COURSES MANAGEMENT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4232" y="2612090"/>
            <a:ext cx="8219327" cy="741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Pu</a:t>
            </a: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rpose: 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Allow administrators to manage learners effectively within the system.</a:t>
            </a:r>
          </a:p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Features: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 new learners with detailed information.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Update existing learner details.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View all learners in a search bar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Delete learners securely with confirmation dialogs.</a:t>
            </a:r>
          </a:p>
          <a:p>
            <a:pPr algn="just">
              <a:lnSpc>
                <a:spcPts val="48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53194" y="2688290"/>
            <a:ext cx="6740821" cy="6472084"/>
          </a:xfrm>
          <a:custGeom>
            <a:avLst/>
            <a:gdLst/>
            <a:ahLst/>
            <a:cxnLst/>
            <a:rect r="r" b="b" t="t" l="l"/>
            <a:pathLst>
              <a:path h="6472084" w="6740821">
                <a:moveTo>
                  <a:pt x="0" y="0"/>
                </a:moveTo>
                <a:lnTo>
                  <a:pt x="6740821" y="0"/>
                </a:lnTo>
                <a:lnTo>
                  <a:pt x="6740821" y="6472084"/>
                </a:lnTo>
                <a:lnTo>
                  <a:pt x="0" y="64720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54911" y="1295400"/>
            <a:ext cx="11046989" cy="83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LEARNER MANAGEMENT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04069" y="2587465"/>
            <a:ext cx="14324620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Purpose: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Ensure unique and structured identifiers for administrators.</a:t>
            </a:r>
          </a:p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Features: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Automatically generate Admin IDs in the format C0000, where each new admin receives the next available ID.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Maintain consistency and avoid manual errors in ID creation.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95171" y="6803865"/>
            <a:ext cx="11097659" cy="2454435"/>
          </a:xfrm>
          <a:custGeom>
            <a:avLst/>
            <a:gdLst/>
            <a:ahLst/>
            <a:cxnLst/>
            <a:rect r="r" b="b" t="t" l="l"/>
            <a:pathLst>
              <a:path h="2454435" w="11097659">
                <a:moveTo>
                  <a:pt x="0" y="0"/>
                </a:moveTo>
                <a:lnTo>
                  <a:pt x="11097658" y="0"/>
                </a:lnTo>
                <a:lnTo>
                  <a:pt x="11097658" y="2454435"/>
                </a:lnTo>
                <a:lnTo>
                  <a:pt x="0" y="24544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10917" y="1295400"/>
            <a:ext cx="11510924" cy="83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b="true" sz="73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AUTOGENERATION OF 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DAGY5oQUUwM</dc:identifier>
  <dcterms:modified xsi:type="dcterms:W3CDTF">2011-08-01T06:04:30Z</dcterms:modified>
  <cp:revision>1</cp:revision>
  <dc:title>project</dc:title>
</cp:coreProperties>
</file>