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71" r:id="rId6"/>
    <p:sldId id="260" r:id="rId7"/>
    <p:sldId id="261" r:id="rId8"/>
    <p:sldId id="269" r:id="rId9"/>
    <p:sldId id="270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2C"/>
    <a:srgbClr val="AFAAB9"/>
    <a:srgbClr val="71758A"/>
    <a:srgbClr val="D4EBD8"/>
    <a:srgbClr val="3B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C2544A3-15A8-6276-0EF4-834C72E5C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9CB-EA19-2393-BF51-26E7F23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9783-5D87-872F-CAFD-AB55F875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5066-0C5F-10FD-4732-9904083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538-C4AD-1054-4F47-764801D0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7CC-9EF1-8073-3DEB-C5C7EA4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55309-23B4-3FB1-A899-9932B621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846A-535B-C8A0-F5CA-2FAC0413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6679-D4C2-F46B-DCF3-2251FEF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B2AE-FB27-C6BC-15F6-84B106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5CC4-38E9-98A1-F885-2B6A6D4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9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E8AA0-71CA-8ABC-3158-C76E10F8B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94" cy="6856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65F77D-830B-4587-6179-EAEFDB59DA9F}"/>
              </a:ext>
            </a:extLst>
          </p:cNvPr>
          <p:cNvGrpSpPr/>
          <p:nvPr userDrawn="1"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4F5-4091-F7DF-B5D7-27F2CF09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D479FE-F2A7-1259-E9F7-5B06988F5483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E0E5C-9845-273F-56DA-9B3EDBB34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63"/>
          <a:stretch/>
        </p:blipFill>
        <p:spPr>
          <a:xfrm>
            <a:off x="1524" y="0"/>
            <a:ext cx="12188951" cy="1504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6341B-E791-8397-013A-AE21E4F2BB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4" y="53050"/>
            <a:ext cx="1534767" cy="7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F81F2-6943-BD2A-4FF4-E7B5E1C4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4">
            <a:extLst>
              <a:ext uri="{FF2B5EF4-FFF2-40B4-BE49-F238E27FC236}">
                <a16:creationId xmlns:a16="http://schemas.microsoft.com/office/drawing/2014/main" id="{2E4B68A4-8690-EBA2-0E25-8D52163C0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74B4E-3A36-AE80-F596-88EAFA8D9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28D0-6D27-3A22-3CBC-5435A86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48BE-D040-3D21-3A61-EE22584B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1DDF-7CC1-D788-F48E-8EBA801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C6-7BBE-418E-D4F1-DD5A8D5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678-3C77-7F4A-530D-35BE9C7A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ABB8D-A9B1-BF5E-8E51-DAC64CE57FBB}"/>
              </a:ext>
            </a:extLst>
          </p:cNvPr>
          <p:cNvSpPr txBox="1"/>
          <p:nvPr/>
        </p:nvSpPr>
        <p:spPr>
          <a:xfrm>
            <a:off x="3367314" y="1995047"/>
            <a:ext cx="54573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Capstone</a:t>
            </a:r>
            <a:b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</a:br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Project</a:t>
            </a:r>
            <a:endParaRPr lang="en-GB" sz="6000" b="1" dirty="0">
              <a:latin typeface="Neue Machina" panose="00000500000000000000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FE0234-23EC-7806-340E-632A55BD4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01383" cy="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D6C4C-5C98-9073-79FB-D0A741C84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FD7FB-BF20-EC66-9F7B-A95E73215B53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4F5327-F834-7C83-D21F-86BBBBB405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DA77FF-97D7-0118-85BE-4E1483DB6EDE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0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ABCFC-AEA4-FCA7-62F5-F1204AFD904C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9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81DD9-4D62-ABEF-BD32-7C982ADE22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EB59-6FA2-5D11-4423-DFA70FA54665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BF1FDF-BAEC-7533-B825-2E1600A1C9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510948-BB66-8A94-70DD-E61269877E46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1590-8954-6EF1-A6C9-785B3FD805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D6ED-DD80-8D48-2960-9D0F1FF02C71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Conclusion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AA73DC-DF05-BBA1-E636-5FF6B7C59E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47997-3F77-2664-A078-8CEB6B267A95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1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03A12-0AA4-00C6-4CFD-58A6489D245B}"/>
              </a:ext>
            </a:extLst>
          </p:cNvPr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Thank You</a:t>
            </a:r>
            <a:endParaRPr lang="en-GB" sz="115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09ED73-5AFE-1A76-96F6-922011A624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DA6FF-6F44-C06C-54EB-E08AF6143311}"/>
              </a:ext>
            </a:extLst>
          </p:cNvPr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Personal BACKGROUND</a:t>
            </a:r>
            <a:endParaRPr lang="en-GB" sz="2400" b="1" dirty="0">
              <a:latin typeface="Neue Machina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74569-3E72-209E-3294-60EB4C694B43}"/>
              </a:ext>
            </a:extLst>
          </p:cNvPr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(Name, Past Experience, Qualification, Career Summary)</a:t>
            </a:r>
            <a:endParaRPr lang="en-GB" dirty="0">
              <a:latin typeface="Neue Machina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A408B-108E-8EA9-DA0A-9F0FA1CD9B17}"/>
              </a:ext>
            </a:extLst>
          </p:cNvPr>
          <p:cNvSpPr txBox="1"/>
          <p:nvPr/>
        </p:nvSpPr>
        <p:spPr>
          <a:xfrm>
            <a:off x="373574" y="1765524"/>
            <a:ext cx="447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Name : </a:t>
            </a:r>
            <a:r>
              <a:rPr lang="en-IN" sz="1800" b="1" dirty="0" err="1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Dakshnakumar</a:t>
            </a:r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 G S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3C17-90A3-F93F-5D84-D3D378E1ACB2}"/>
              </a:ext>
            </a:extLst>
          </p:cNvPr>
          <p:cNvSpPr txBox="1"/>
          <p:nvPr/>
        </p:nvSpPr>
        <p:spPr>
          <a:xfrm>
            <a:off x="373574" y="2606592"/>
            <a:ext cx="398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Past Experience : Fresher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E72A-AEC0-D00B-117C-50F93D7FACDF}"/>
              </a:ext>
            </a:extLst>
          </p:cNvPr>
          <p:cNvSpPr txBox="1"/>
          <p:nvPr/>
        </p:nvSpPr>
        <p:spPr>
          <a:xfrm>
            <a:off x="373574" y="3447660"/>
            <a:ext cx="398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Qualification : </a:t>
            </a:r>
            <a:r>
              <a:rPr lang="en-IN" sz="1800" b="1" dirty="0" err="1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B.Tech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1C4D-84C8-31FA-3922-10AC6E28778E}"/>
              </a:ext>
            </a:extLst>
          </p:cNvPr>
          <p:cNvSpPr txBox="1"/>
          <p:nvPr/>
        </p:nvSpPr>
        <p:spPr>
          <a:xfrm>
            <a:off x="373574" y="4288728"/>
            <a:ext cx="241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Career Summary :</a:t>
            </a:r>
            <a:endParaRPr lang="en-GB" b="1" dirty="0">
              <a:latin typeface="Neue Machina" panose="000005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A3E50-760C-4B48-105E-E945156BB4B8}"/>
              </a:ext>
            </a:extLst>
          </p:cNvPr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71206E-49DD-6821-C349-BF92F187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F6DD2B-5B85-359C-4FBD-B253EDD278C8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C448513-01ED-D953-1310-6C67CD53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060AA3-7941-8126-2364-D4ADA04CFD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3E662-DEF3-AC26-DAC6-B46F4CFDCDCC}"/>
              </a:ext>
            </a:extLst>
          </p:cNvPr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653B8-8986-53CB-65C9-A4869AC3732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37D42EBD-34CB-B25E-42E2-257C43629C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C0F81-B480-D9C4-934C-7D63DE92E0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E22-84C3-33DE-6F74-CB73EF6B951D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Key Takeaways/Learnings from the Program (HTD)</a:t>
            </a:r>
            <a:endParaRPr lang="en-GB" sz="1800" b="1" dirty="0">
              <a:latin typeface="Neue Machina" panose="000005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F4FCA6-FB82-1914-FF20-DF179A378A62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Air Transport System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5B1D05-23A1-D410-9A5F-628E1A8CE286}"/>
              </a:ext>
            </a:extLst>
          </p:cNvPr>
          <p:cNvSpPr txBox="1"/>
          <p:nvPr/>
        </p:nvSpPr>
        <p:spPr>
          <a:xfrm>
            <a:off x="323850" y="1500721"/>
            <a:ext cx="225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Login with 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0FB9C-450F-8BAE-63FE-DE608CCE2F3C}"/>
              </a:ext>
            </a:extLst>
          </p:cNvPr>
          <p:cNvSpPr txBox="1"/>
          <p:nvPr/>
        </p:nvSpPr>
        <p:spPr>
          <a:xfrm>
            <a:off x="323850" y="2059557"/>
            <a:ext cx="225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Add new 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F7C42-F9A8-F6E3-0FFA-FEFE9A347B22}"/>
              </a:ext>
            </a:extLst>
          </p:cNvPr>
          <p:cNvSpPr txBox="1"/>
          <p:nvPr/>
        </p:nvSpPr>
        <p:spPr>
          <a:xfrm>
            <a:off x="323852" y="2609593"/>
            <a:ext cx="329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CRUD in passenger micro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41781-B760-C6D1-8E09-FCB034A84AC0}"/>
              </a:ext>
            </a:extLst>
          </p:cNvPr>
          <p:cNvSpPr txBox="1"/>
          <p:nvPr/>
        </p:nvSpPr>
        <p:spPr>
          <a:xfrm>
            <a:off x="323850" y="3196483"/>
            <a:ext cx="329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CRUD in airport micro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9C0D9-D790-D25C-9001-A1FCF1E6C0F0}"/>
              </a:ext>
            </a:extLst>
          </p:cNvPr>
          <p:cNvSpPr txBox="1"/>
          <p:nvPr/>
        </p:nvSpPr>
        <p:spPr>
          <a:xfrm>
            <a:off x="323850" y="3783373"/>
            <a:ext cx="329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CRUD in schedule micro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217E8-7E49-840E-B321-5D17286E7B52}"/>
              </a:ext>
            </a:extLst>
          </p:cNvPr>
          <p:cNvSpPr txBox="1"/>
          <p:nvPr/>
        </p:nvSpPr>
        <p:spPr>
          <a:xfrm>
            <a:off x="323850" y="4370263"/>
            <a:ext cx="329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CRUD in plane micro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2EDFA-E67C-1A36-F0B2-8B4DC86781F6}"/>
              </a:ext>
            </a:extLst>
          </p:cNvPr>
          <p:cNvSpPr txBox="1"/>
          <p:nvPr/>
        </p:nvSpPr>
        <p:spPr>
          <a:xfrm>
            <a:off x="323850" y="4957153"/>
            <a:ext cx="329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Implemented Ribbon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7F231-A620-0DDD-E003-DB576BECAC1D}"/>
              </a:ext>
            </a:extLst>
          </p:cNvPr>
          <p:cNvSpPr txBox="1"/>
          <p:nvPr/>
        </p:nvSpPr>
        <p:spPr>
          <a:xfrm>
            <a:off x="323850" y="5586442"/>
            <a:ext cx="6002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Implemented book plane for travel from the postman</a:t>
            </a:r>
          </a:p>
        </p:txBody>
      </p:sp>
    </p:spTree>
    <p:extLst>
      <p:ext uri="{BB962C8B-B14F-4D97-AF65-F5344CB8AC3E}">
        <p14:creationId xmlns:p14="http://schemas.microsoft.com/office/powerpoint/2010/main" val="2026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Air Transport System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5B1D05-23A1-D410-9A5F-628E1A8CE286}"/>
              </a:ext>
            </a:extLst>
          </p:cNvPr>
          <p:cNvSpPr txBox="1"/>
          <p:nvPr/>
        </p:nvSpPr>
        <p:spPr>
          <a:xfrm>
            <a:off x="323850" y="1804452"/>
            <a:ext cx="347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eue Machina" panose="00000500000000000000"/>
              </a:rPr>
              <a:t>CRUD in Booking Micro service</a:t>
            </a:r>
          </a:p>
        </p:txBody>
      </p:sp>
    </p:spTree>
    <p:extLst>
      <p:ext uri="{BB962C8B-B14F-4D97-AF65-F5344CB8AC3E}">
        <p14:creationId xmlns:p14="http://schemas.microsoft.com/office/powerpoint/2010/main" val="8773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1421C8-8710-4BD4-4F97-DBEBDC45F2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0B435F-8BC0-8A7B-6294-85CE9B84AF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2FF82F-5501-977F-6AAC-5D63218C99A4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20D00C-A79C-F45B-7CE7-BDBE1A02431E}"/>
              </a:ext>
            </a:extLst>
          </p:cNvPr>
          <p:cNvSpPr txBox="1"/>
          <p:nvPr/>
        </p:nvSpPr>
        <p:spPr>
          <a:xfrm>
            <a:off x="323850" y="957550"/>
            <a:ext cx="425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Things  I followed in this </a:t>
            </a:r>
            <a:r>
              <a:rPr lang="en-US">
                <a:solidFill>
                  <a:schemeClr val="bg1"/>
                </a:solidFill>
              </a:rPr>
              <a:t>entire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8CAEF-7789-12A7-03CB-61B59902F5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E07ED2-FAB3-CE97-B1F9-0F4CCC4E95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B970E-992F-42D0-4FC1-CB5C276E94F2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A low angle view of a building&#10;&#10;Description automatically generated with medium confidence">
            <a:extLst>
              <a:ext uri="{FF2B5EF4-FFF2-40B4-BE49-F238E27FC236}">
                <a16:creationId xmlns:a16="http://schemas.microsoft.com/office/drawing/2014/main" id="{1E6411A6-5A65-B82C-39BB-E725D4DB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11960"/>
          <a:stretch/>
        </p:blipFill>
        <p:spPr>
          <a:xfrm>
            <a:off x="7705638" y="0"/>
            <a:ext cx="4486361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1DE55D0-5426-03C8-6785-3FDD8DF702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E854-0644-F543-CEE1-77FCBDE8E201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F95691A-9669-792A-06C4-2005F2028A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100FC-054E-A053-A08F-35CDEFAC2A08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Placeholder 6" descr="A person standing on a roof&#10;&#10;Description automatically generated with low confidence">
            <a:extLst>
              <a:ext uri="{FF2B5EF4-FFF2-40B4-BE49-F238E27FC236}">
                <a16:creationId xmlns:a16="http://schemas.microsoft.com/office/drawing/2014/main" id="{EDD7E996-EBDA-600B-6F4E-E7CCCABF86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r="13372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31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127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Neue Machina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Dakshna Gurusamy</cp:lastModifiedBy>
  <cp:revision>36</cp:revision>
  <dcterms:created xsi:type="dcterms:W3CDTF">2023-02-09T10:19:33Z</dcterms:created>
  <dcterms:modified xsi:type="dcterms:W3CDTF">2024-08-26T01:20:18Z</dcterms:modified>
</cp:coreProperties>
</file>