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566"/>
    <a:srgbClr val="20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1" autoAdjust="0"/>
    <p:restoredTop sz="94364" autoAdjust="0"/>
  </p:normalViewPr>
  <p:slideViewPr>
    <p:cSldViewPr snapToGrid="0">
      <p:cViewPr varScale="1">
        <p:scale>
          <a:sx n="80" d="100"/>
          <a:sy n="80" d="100"/>
        </p:scale>
        <p:origin x="4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77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87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84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2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7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45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29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91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0292F"/>
            </a:gs>
            <a:gs pos="69000">
              <a:srgbClr val="41556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85A2-3604-4327-AF43-77ADFC98C8AB}" type="datetimeFigureOut">
              <a:rPr lang="es-ES" smtClean="0"/>
              <a:t>05/12/2017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5E61-C0A6-488E-997D-F8D2FA189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4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SC90/GastroGuide/wik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09"/>
            <a:ext cx="12900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8640" y="606645"/>
            <a:ext cx="112732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Idea de proyecto</a:t>
            </a: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</a:t>
            </a:r>
            <a:r>
              <a:rPr lang="es-ES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GastroGuide</a:t>
            </a:r>
            <a:r>
              <a:rPr lang="es-ES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15" y="3466598"/>
            <a:ext cx="2148888" cy="27943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30" y="3680289"/>
            <a:ext cx="2741937" cy="21112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49" y="3125495"/>
            <a:ext cx="1776419" cy="32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7382" y="634161"/>
            <a:ext cx="115736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Historias de usuario</a:t>
            </a: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solidFill>
                  <a:schemeClr val="bg1"/>
                </a:solidFill>
              </a:rPr>
              <a:t> Restaurante</a:t>
            </a:r>
            <a:r>
              <a:rPr lang="es-E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          Publicar información         Obtener Publicidad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 smtClean="0">
                <a:solidFill>
                  <a:schemeClr val="bg1"/>
                </a:solidFill>
              </a:rPr>
              <a:t> Cliente         Localizar restaurantes         Conocer restaurantes zona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dirty="0" smtClean="0">
                <a:solidFill>
                  <a:schemeClr val="bg1"/>
                </a:solidFill>
              </a:rPr>
              <a:t>3. Cliente         Filtrar búsquedas         Especificar prioridades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Flecha derecha 1"/>
          <p:cNvSpPr/>
          <p:nvPr/>
        </p:nvSpPr>
        <p:spPr>
          <a:xfrm>
            <a:off x="3003897" y="1971910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derecha 6"/>
          <p:cNvSpPr/>
          <p:nvPr/>
        </p:nvSpPr>
        <p:spPr>
          <a:xfrm>
            <a:off x="7324576" y="1971910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erecha 7"/>
          <p:cNvSpPr/>
          <p:nvPr/>
        </p:nvSpPr>
        <p:spPr>
          <a:xfrm>
            <a:off x="2105965" y="2951043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derecha 8"/>
          <p:cNvSpPr/>
          <p:nvPr/>
        </p:nvSpPr>
        <p:spPr>
          <a:xfrm>
            <a:off x="6510993" y="2951043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derecha 9"/>
          <p:cNvSpPr/>
          <p:nvPr/>
        </p:nvSpPr>
        <p:spPr>
          <a:xfrm>
            <a:off x="2118468" y="3961845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>
            <a:off x="5822627" y="3965063"/>
            <a:ext cx="503199" cy="33963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91" y="5504780"/>
            <a:ext cx="2211282" cy="93466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4884968"/>
            <a:ext cx="1554480" cy="1554480"/>
          </a:xfrm>
          <a:prstGeom prst="rect">
            <a:avLst/>
          </a:prstGeom>
          <a:gradFill>
            <a:gsLst>
              <a:gs pos="0">
                <a:srgbClr val="20292F"/>
              </a:gs>
              <a:gs pos="69000">
                <a:srgbClr val="415566"/>
              </a:gs>
            </a:gsLst>
            <a:lin ang="5400000" scaled="1"/>
          </a:gradFill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3981">
            <a:off x="1910555" y="4857995"/>
            <a:ext cx="1513956" cy="15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7382" y="634161"/>
            <a:ext cx="1157369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Documentación</a:t>
            </a: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Criterios de aceptación: Historias</a:t>
            </a:r>
          </a:p>
          <a:p>
            <a:endParaRPr lang="es-E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Diagrama de entidades</a:t>
            </a:r>
          </a:p>
          <a:p>
            <a:endParaRPr lang="es-E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solidFill>
                  <a:schemeClr val="bg1"/>
                </a:solidFill>
              </a:rPr>
              <a:t>Diagrama arquitectura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Más información: 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r>
              <a:rPr lang="es-ES" dirty="0" smtClean="0"/>
              <a:t>                                         </a:t>
            </a:r>
          </a:p>
          <a:p>
            <a:r>
              <a:rPr lang="es-ES" dirty="0"/>
              <a:t> </a:t>
            </a:r>
            <a:r>
              <a:rPr lang="es-ES" dirty="0" smtClean="0"/>
              <a:t>                  </a:t>
            </a:r>
            <a:r>
              <a:rPr lang="es-ES" dirty="0" smtClean="0">
                <a:solidFill>
                  <a:schemeClr val="bg1"/>
                </a:solidFill>
              </a:rPr>
              <a:t>              </a:t>
            </a:r>
            <a:r>
              <a:rPr lang="es-E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Welcome to the GastroGuide wiki!</a:t>
            </a:r>
            <a:endParaRPr lang="es-ES" sz="2400" dirty="0" smtClean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91" y="5504780"/>
            <a:ext cx="2211282" cy="9346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1" y="5504780"/>
            <a:ext cx="1153491" cy="11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7382" y="634161"/>
            <a:ext cx="1157369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Detalle </a:t>
            </a:r>
            <a:r>
              <a:rPr lang="es-ES" sz="4400" b="1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sketching</a:t>
            </a:r>
            <a:endParaRPr lang="es-ES" sz="44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91" y="5504780"/>
            <a:ext cx="2211282" cy="93466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19" y="1955005"/>
            <a:ext cx="5950679" cy="43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08" y="292716"/>
            <a:ext cx="4704609" cy="643744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8737" y="689580"/>
            <a:ext cx="56700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Navegación </a:t>
            </a: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ES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ES" sz="3200" dirty="0" smtClean="0">
                <a:solidFill>
                  <a:schemeClr val="bg1"/>
                </a:solidFill>
              </a:rPr>
              <a:t>Ahora te enseñamos como funciona nuestra página web:</a:t>
            </a:r>
            <a:endParaRPr lang="es-ES" sz="3200" dirty="0">
              <a:solidFill>
                <a:schemeClr val="bg1"/>
              </a:solidFill>
            </a:endParaRPr>
          </a:p>
          <a:p>
            <a:r>
              <a:rPr lang="es-ES" sz="3200" dirty="0" smtClean="0">
                <a:solidFill>
                  <a:schemeClr val="bg1"/>
                </a:solidFill>
              </a:rPr>
              <a:t>  </a:t>
            </a:r>
          </a:p>
          <a:p>
            <a:endParaRPr lang="es-ES" sz="3200" dirty="0">
              <a:solidFill>
                <a:schemeClr val="bg1"/>
              </a:solidFill>
            </a:endParaRPr>
          </a:p>
          <a:p>
            <a:endParaRPr lang="es-ES" sz="3200" dirty="0" smtClean="0">
              <a:solidFill>
                <a:schemeClr val="bg1"/>
              </a:solidFill>
            </a:endParaRPr>
          </a:p>
          <a:p>
            <a:endParaRPr lang="es-ES" sz="3200" dirty="0">
              <a:solidFill>
                <a:schemeClr val="bg1"/>
              </a:solidFill>
            </a:endParaRP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678873" y="4308764"/>
            <a:ext cx="4170218" cy="108065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/>
          <p:cNvCxnSpPr/>
          <p:nvPr/>
        </p:nvCxnSpPr>
        <p:spPr>
          <a:xfrm flipH="1" flipV="1">
            <a:off x="3599410" y="5097866"/>
            <a:ext cx="277091" cy="132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812172" y="4433638"/>
            <a:ext cx="3020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Entra</a:t>
            </a:r>
            <a:endParaRPr lang="es-ES" sz="4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254"/>
            <a:ext cx="12487564" cy="70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69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14</cp:revision>
  <dcterms:created xsi:type="dcterms:W3CDTF">2017-12-05T08:35:03Z</dcterms:created>
  <dcterms:modified xsi:type="dcterms:W3CDTF">2017-12-05T11:01:36Z</dcterms:modified>
</cp:coreProperties>
</file>