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566"/>
    <a:srgbClr val="20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4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8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8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7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2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9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292F"/>
            </a:gs>
            <a:gs pos="69000">
              <a:srgbClr val="4155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C90/GastroGuide/wik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09"/>
            <a:ext cx="1290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8640" y="606645"/>
            <a:ext cx="11273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Idea de proyecto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</a:t>
            </a:r>
            <a:r>
              <a:rPr lang="es-ES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GastroGuide</a:t>
            </a:r>
            <a:r>
              <a:rPr lang="es-E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5" y="3466598"/>
            <a:ext cx="2148888" cy="27943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30" y="3680289"/>
            <a:ext cx="2741937" cy="21112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49" y="3125494"/>
            <a:ext cx="1776419" cy="32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Historias de usuario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solidFill>
                  <a:schemeClr val="bg1"/>
                </a:solidFill>
              </a:rPr>
              <a:t> Restaurante</a:t>
            </a:r>
            <a:r>
              <a:rPr lang="es-E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Publicar información         Obtener Publicidad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solidFill>
                  <a:schemeClr val="bg1"/>
                </a:solidFill>
              </a:rPr>
              <a:t> Cliente         Localizar restaurantes         Conocer restaurantes zona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3. Cliente         Filtrar búsquedas         Especificar prioridades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Flecha derecha 1"/>
          <p:cNvSpPr/>
          <p:nvPr/>
        </p:nvSpPr>
        <p:spPr>
          <a:xfrm>
            <a:off x="3003897" y="1971910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7324576" y="1971910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2105965" y="295104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6510993" y="295104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2118468" y="3961845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5822627" y="396506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4884968"/>
            <a:ext cx="1554480" cy="1554480"/>
          </a:xfrm>
          <a:prstGeom prst="rect">
            <a:avLst/>
          </a:prstGeom>
          <a:gradFill>
            <a:gsLst>
              <a:gs pos="0">
                <a:srgbClr val="20292F"/>
              </a:gs>
              <a:gs pos="69000">
                <a:srgbClr val="415566"/>
              </a:gs>
            </a:gsLst>
            <a:lin ang="5400000" scaled="1"/>
          </a:gradFill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3981">
            <a:off x="1910555" y="4857995"/>
            <a:ext cx="1513956" cy="15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Documentación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Criterios de aceptación: Historias</a:t>
            </a: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Diagrama de entidades</a:t>
            </a: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Diagrama arquitectura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Más información: 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r>
              <a:rPr lang="es-ES" dirty="0" smtClean="0"/>
              <a:t>                                         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</a:t>
            </a:r>
            <a:r>
              <a:rPr lang="es-ES" dirty="0" smtClean="0">
                <a:solidFill>
                  <a:schemeClr val="bg1"/>
                </a:solidFill>
              </a:rPr>
              <a:t>              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Welcome to the GastroGuide wiki!</a:t>
            </a:r>
            <a:endParaRPr lang="es-ES" sz="2400" dirty="0" smtClean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1" y="5504780"/>
            <a:ext cx="1153491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Detalle </a:t>
            </a:r>
            <a:r>
              <a:rPr lang="es-ES" sz="4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sketching</a:t>
            </a:r>
            <a:endParaRPr lang="es-ES" sz="4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9" y="1955005"/>
            <a:ext cx="5950679" cy="43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08" y="292716"/>
            <a:ext cx="4704609" cy="643744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8737" y="689580"/>
            <a:ext cx="56700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Navegación 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Ahora te enseñamos como funciona nuestra página web: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  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78873" y="4308764"/>
            <a:ext cx="4170218" cy="10806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3599410" y="5097866"/>
            <a:ext cx="277091" cy="132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812172" y="4433638"/>
            <a:ext cx="3020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</a:t>
            </a:r>
            <a:endParaRPr lang="es-E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4"/>
            <a:ext cx="12487564" cy="70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69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13</cp:revision>
  <dcterms:created xsi:type="dcterms:W3CDTF">2017-12-05T08:35:03Z</dcterms:created>
  <dcterms:modified xsi:type="dcterms:W3CDTF">2017-12-05T10:34:50Z</dcterms:modified>
</cp:coreProperties>
</file>