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1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5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6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E685F-793D-40E7-B00C-A916878641EC}" type="datetimeFigureOut">
              <a:rPr lang="en-US" smtClean="0"/>
              <a:t>5/23/2013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35C9D-0CA7-4C82-B8BB-591EB2534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01639" y="685800"/>
            <a:ext cx="2068173" cy="1888958"/>
            <a:chOff x="3205057" y="2162559"/>
            <a:chExt cx="2068173" cy="1888958"/>
          </a:xfrm>
        </p:grpSpPr>
        <p:sp>
          <p:nvSpPr>
            <p:cNvPr id="5" name="Oval 4"/>
            <p:cNvSpPr/>
            <p:nvPr/>
          </p:nvSpPr>
          <p:spPr>
            <a:xfrm>
              <a:off x="3294665" y="2162559"/>
              <a:ext cx="1888958" cy="18889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5" descr="CRN_Logo_White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5057" y="2486665"/>
              <a:ext cx="2068173" cy="1240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4419600" y="1630278"/>
            <a:ext cx="2209800" cy="2209800"/>
            <a:chOff x="4419600" y="1630278"/>
            <a:chExt cx="2209800" cy="2209800"/>
          </a:xfrm>
        </p:grpSpPr>
        <p:sp>
          <p:nvSpPr>
            <p:cNvPr id="2" name="Oval 1"/>
            <p:cNvSpPr/>
            <p:nvPr/>
          </p:nvSpPr>
          <p:spPr>
            <a:xfrm>
              <a:off x="4419600" y="1630278"/>
              <a:ext cx="2209800" cy="2209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Pacific Northwest National Laborat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12" y="2206853"/>
              <a:ext cx="2092376" cy="1056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868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NRECA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Pinney</dc:creator>
  <cp:lastModifiedBy>David Pinney</cp:lastModifiedBy>
  <cp:revision>2</cp:revision>
  <dcterms:created xsi:type="dcterms:W3CDTF">2013-05-23T15:08:53Z</dcterms:created>
  <dcterms:modified xsi:type="dcterms:W3CDTF">2013-05-23T16:32:06Z</dcterms:modified>
</cp:coreProperties>
</file>