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784" r:id="rId2"/>
    <p:sldMasterId id="2147483803" r:id="rId3"/>
    <p:sldMasterId id="2147483822" r:id="rId4"/>
  </p:sldMasterIdLst>
  <p:notesMasterIdLst>
    <p:notesMasterId r:id="rId16"/>
  </p:notesMasterIdLst>
  <p:handoutMasterIdLst>
    <p:handoutMasterId r:id="rId17"/>
  </p:handoutMasterIdLst>
  <p:sldIdLst>
    <p:sldId id="256" r:id="rId5"/>
    <p:sldId id="556" r:id="rId6"/>
    <p:sldId id="565" r:id="rId7"/>
    <p:sldId id="559" r:id="rId8"/>
    <p:sldId id="564" r:id="rId9"/>
    <p:sldId id="525" r:id="rId10"/>
    <p:sldId id="561" r:id="rId11"/>
    <p:sldId id="562" r:id="rId12"/>
    <p:sldId id="563" r:id="rId13"/>
    <p:sldId id="557" r:id="rId14"/>
    <p:sldId id="552" r:id="rId15"/>
  </p:sldIdLst>
  <p:sldSz cx="9144000" cy="6858000" type="screen4x3"/>
  <p:notesSz cx="6858000" cy="9144000"/>
  <p:custDataLst>
    <p:tags r:id="rId19"/>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EB"/>
    <a:srgbClr val="005ADE"/>
    <a:srgbClr val="0096EA"/>
    <a:srgbClr val="002897"/>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93" autoAdjust="0"/>
    <p:restoredTop sz="93282" autoAdjust="0"/>
  </p:normalViewPr>
  <p:slideViewPr>
    <p:cSldViewPr snapToGrid="0" showGuides="1">
      <p:cViewPr>
        <p:scale>
          <a:sx n="85" d="100"/>
          <a:sy n="85" d="100"/>
        </p:scale>
        <p:origin x="-1312" y="-256"/>
      </p:cViewPr>
      <p:guideLst>
        <p:guide orient="horz" pos="142"/>
        <p:guide orient="horz" pos="232"/>
        <p:guide orient="horz" pos="1003"/>
        <p:guide orient="horz" pos="2409"/>
        <p:guide orient="horz" pos="2500"/>
        <p:guide orient="horz" pos="3906"/>
        <p:guide pos="136"/>
        <p:guide pos="839"/>
        <p:guide pos="930"/>
        <p:guide pos="2835"/>
        <p:guide pos="2925"/>
        <p:guide pos="4830"/>
        <p:guide pos="5624"/>
      </p:guideLst>
    </p:cSldViewPr>
  </p:slideViewPr>
  <p:outlineViewPr>
    <p:cViewPr>
      <p:scale>
        <a:sx n="33" d="100"/>
        <a:sy n="33" d="100"/>
      </p:scale>
      <p:origin x="36" y="15336"/>
    </p:cViewPr>
  </p:outlineViewPr>
  <p:notesTextViewPr>
    <p:cViewPr>
      <p:scale>
        <a:sx n="100" d="100"/>
        <a:sy n="100" d="100"/>
      </p:scale>
      <p:origin x="0" y="0"/>
    </p:cViewPr>
  </p:notesTextViewPr>
  <p:sorterViewPr>
    <p:cViewPr>
      <p:scale>
        <a:sx n="80" d="100"/>
        <a:sy n="80" d="100"/>
      </p:scale>
      <p:origin x="0" y="0"/>
    </p:cViewPr>
  </p:sorterViewPr>
  <p:notesViewPr>
    <p:cSldViewPr snapToGrid="0" showGuides="1">
      <p:cViewPr>
        <p:scale>
          <a:sx n="100" d="100"/>
          <a:sy n="100" d="100"/>
        </p:scale>
        <p:origin x="-1548" y="-72"/>
      </p:cViewPr>
      <p:guideLst>
        <p:guide orient="horz" pos="2880"/>
        <p:guide orient="horz" pos="158"/>
        <p:guide orient="horz" pos="5602"/>
        <p:guide orient="horz" pos="317"/>
        <p:guide orient="horz" pos="3061"/>
        <p:guide orient="horz" pos="5488"/>
        <p:guide pos="2160"/>
        <p:guide pos="482"/>
        <p:guide pos="4065"/>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tags" Target="tags/tag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03B4F8-66DA-4759-BBCF-21143B03512C}" type="datetimeFigureOut">
              <a:rPr lang="de-DE" smtClean="0"/>
              <a:pPr/>
              <a:t>11/12/13</a:t>
            </a:fld>
            <a:endParaRPr lang="de-DE"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DF87EB-03CB-4160-AE11-2ACD444D5857}" type="slidenum">
              <a:rPr lang="de-DE" smtClean="0"/>
              <a:pPr/>
              <a:t>‹#›</a:t>
            </a:fld>
            <a:endParaRPr lang="de-DE"/>
          </a:p>
        </p:txBody>
      </p:sp>
    </p:spTree>
    <p:extLst>
      <p:ext uri="{BB962C8B-B14F-4D97-AF65-F5344CB8AC3E}">
        <p14:creationId xmlns:p14="http://schemas.microsoft.com/office/powerpoint/2010/main" val="19953273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765175" y="250824"/>
            <a:ext cx="3101981" cy="231720"/>
          </a:xfrm>
          <a:prstGeom prst="rect">
            <a:avLst/>
          </a:prstGeom>
        </p:spPr>
        <p:txBody>
          <a:bodyPr vert="horz" lIns="91440" tIns="45720" rIns="91440" bIns="45720" rtlCol="0"/>
          <a:lstStyle>
            <a:lvl1pPr algn="l">
              <a:defRPr sz="1000">
                <a:latin typeface="Arial" pitchFamily="34" charset="0"/>
                <a:cs typeface="Arial" pitchFamily="34" charset="0"/>
              </a:defRPr>
            </a:lvl1pPr>
          </a:lstStyle>
          <a:p>
            <a:endParaRPr lang="de-DE" dirty="0"/>
          </a:p>
        </p:txBody>
      </p:sp>
      <p:sp>
        <p:nvSpPr>
          <p:cNvPr id="3" name="Datumsplatzhalter 2"/>
          <p:cNvSpPr>
            <a:spLocks noGrp="1"/>
          </p:cNvSpPr>
          <p:nvPr>
            <p:ph type="dt" idx="1"/>
          </p:nvPr>
        </p:nvSpPr>
        <p:spPr>
          <a:xfrm>
            <a:off x="3867156" y="250824"/>
            <a:ext cx="2586032" cy="231720"/>
          </a:xfrm>
          <a:prstGeom prst="rect">
            <a:avLst/>
          </a:prstGeom>
        </p:spPr>
        <p:txBody>
          <a:bodyPr vert="horz" lIns="91440" tIns="45720" rIns="91440" bIns="45720" rtlCol="0"/>
          <a:lstStyle>
            <a:lvl1pPr algn="r">
              <a:defRPr sz="1000">
                <a:latin typeface="Arial" pitchFamily="34" charset="0"/>
                <a:cs typeface="Arial" pitchFamily="34" charset="0"/>
              </a:defRPr>
            </a:lvl1pPr>
          </a:lstStyle>
          <a:p>
            <a:fld id="{701B32B9-094B-402B-98EB-989925ADEEAB}" type="datetimeFigureOut">
              <a:rPr lang="de-DE" smtClean="0"/>
              <a:pPr/>
              <a:t>11/12/13</a:t>
            </a:fld>
            <a:endParaRPr lang="de-DE" dirty="0"/>
          </a:p>
        </p:txBody>
      </p:sp>
      <p:sp>
        <p:nvSpPr>
          <p:cNvPr id="4" name="Folienbildplatzhalter 3"/>
          <p:cNvSpPr>
            <a:spLocks noGrp="1" noRot="1" noChangeAspect="1"/>
          </p:cNvSpPr>
          <p:nvPr>
            <p:ph type="sldImg" idx="2"/>
          </p:nvPr>
        </p:nvSpPr>
        <p:spPr>
          <a:xfrm>
            <a:off x="765174" y="482544"/>
            <a:ext cx="5688013" cy="426601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765174" y="4864103"/>
            <a:ext cx="5688013" cy="3833865"/>
          </a:xfrm>
          <a:prstGeom prst="rect">
            <a:avLst/>
          </a:prstGeom>
        </p:spPr>
        <p:txBody>
          <a:bodyPr vert="horz" lIns="91440" tIns="45720" rIns="91440" bIns="4572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6" name="Fußzeilenplatzhalter 5"/>
          <p:cNvSpPr>
            <a:spLocks noGrp="1"/>
          </p:cNvSpPr>
          <p:nvPr>
            <p:ph type="ftr" sz="quarter" idx="4"/>
          </p:nvPr>
        </p:nvSpPr>
        <p:spPr>
          <a:xfrm>
            <a:off x="765174" y="8685213"/>
            <a:ext cx="2663826" cy="207962"/>
          </a:xfrm>
          <a:prstGeom prst="rect">
            <a:avLst/>
          </a:prstGeom>
        </p:spPr>
        <p:txBody>
          <a:bodyPr vert="horz" lIns="91440" tIns="45720" rIns="91440" bIns="45720" rtlCol="0" anchor="b"/>
          <a:lstStyle>
            <a:lvl1pPr algn="l">
              <a:defRPr sz="1000">
                <a:latin typeface="Arial" pitchFamily="34" charset="0"/>
                <a:cs typeface="Arial" pitchFamily="34" charset="0"/>
              </a:defRPr>
            </a:lvl1pPr>
          </a:lstStyle>
          <a:p>
            <a:endParaRPr lang="de-DE" dirty="0"/>
          </a:p>
        </p:txBody>
      </p:sp>
      <p:sp>
        <p:nvSpPr>
          <p:cNvPr id="7" name="Foliennummernplatzhalter 6"/>
          <p:cNvSpPr>
            <a:spLocks noGrp="1"/>
          </p:cNvSpPr>
          <p:nvPr>
            <p:ph type="sldNum" sz="quarter" idx="5"/>
          </p:nvPr>
        </p:nvSpPr>
        <p:spPr>
          <a:xfrm>
            <a:off x="3429001" y="8685213"/>
            <a:ext cx="3024188" cy="207962"/>
          </a:xfrm>
          <a:prstGeom prst="rect">
            <a:avLst/>
          </a:prstGeom>
        </p:spPr>
        <p:txBody>
          <a:bodyPr vert="horz" lIns="91440" tIns="45720" rIns="91440" bIns="45720" rtlCol="0" anchor="b"/>
          <a:lstStyle>
            <a:lvl1pPr algn="r">
              <a:defRPr sz="1000">
                <a:latin typeface="Arial" pitchFamily="34" charset="0"/>
                <a:cs typeface="Arial" pitchFamily="34" charset="0"/>
              </a:defRPr>
            </a:lvl1pPr>
          </a:lstStyle>
          <a:p>
            <a:fld id="{20CE3404-78B9-4819-95A6-F9D07B45CDE8}" type="slidenum">
              <a:rPr lang="de-DE" smtClean="0"/>
              <a:pPr/>
              <a:t>‹#›</a:t>
            </a:fld>
            <a:endParaRPr lang="de-DE"/>
          </a:p>
        </p:txBody>
      </p:sp>
    </p:spTree>
    <p:extLst>
      <p:ext uri="{BB962C8B-B14F-4D97-AF65-F5344CB8AC3E}">
        <p14:creationId xmlns:p14="http://schemas.microsoft.com/office/powerpoint/2010/main" val="2812823896"/>
      </p:ext>
    </p:extLst>
  </p:cSld>
  <p:clrMap bg1="lt1" tx1="dk1" bg2="lt2" tx2="dk2" accent1="accent1" accent2="accent2" accent3="accent3" accent4="accent4" accent5="accent5" accent6="accent6" hlink="hlink" folHlink="folHlink"/>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765175" y="482600"/>
            <a:ext cx="5688013" cy="4265613"/>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20CE3404-78B9-4819-95A6-F9D07B45CDE8}" type="slidenum">
              <a:rPr lang="de-DE" smtClean="0"/>
              <a:pPr/>
              <a:t>1</a:t>
            </a:fld>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765175" y="482600"/>
            <a:ext cx="5688013" cy="4265613"/>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20CE3404-78B9-4819-95A6-F9D07B45CDE8}" type="slidenum">
              <a:rPr lang="de-DE" smtClean="0"/>
              <a:pPr/>
              <a:t>11</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765175" y="482600"/>
            <a:ext cx="5688013" cy="4265613"/>
          </a:xfrm>
          <a:ln/>
        </p:spPr>
      </p:sp>
      <p:sp>
        <p:nvSpPr>
          <p:cNvPr id="9113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765175" y="482600"/>
            <a:ext cx="5688013" cy="4265613"/>
          </a:xfrm>
          <a:ln/>
        </p:spPr>
      </p:sp>
      <p:sp>
        <p:nvSpPr>
          <p:cNvPr id="9113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765175" y="482600"/>
            <a:ext cx="5688013" cy="4265613"/>
          </a:xfrm>
          <a:ln/>
        </p:spPr>
      </p:sp>
      <p:sp>
        <p:nvSpPr>
          <p:cNvPr id="9113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765175" y="482600"/>
            <a:ext cx="5688013" cy="4265613"/>
          </a:xfrm>
          <a:ln/>
        </p:spPr>
      </p:sp>
      <p:sp>
        <p:nvSpPr>
          <p:cNvPr id="91139" name="Rectangle 3"/>
          <p:cNvSpPr>
            <a:spLocks noGrp="1" noChangeArrowheads="1"/>
          </p:cNvSpPr>
          <p:nvPr>
            <p:ph type="body" idx="1"/>
          </p:nvPr>
        </p:nvSpPr>
        <p:spPr>
          <a:noFill/>
          <a:ln/>
        </p:spPr>
        <p:txBody>
          <a:bodyPr/>
          <a:lstStyle/>
          <a:p>
            <a:r>
              <a:rPr lang="en-US" dirty="0" smtClean="0"/>
              <a:t>245 routers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765175" y="482600"/>
            <a:ext cx="5688013" cy="4265613"/>
          </a:xfrm>
          <a:ln/>
        </p:spPr>
      </p:sp>
      <p:sp>
        <p:nvSpPr>
          <p:cNvPr id="91139" name="Rectangle 3"/>
          <p:cNvSpPr>
            <a:spLocks noGrp="1" noChangeArrowheads="1"/>
          </p:cNvSpPr>
          <p:nvPr>
            <p:ph type="body" idx="1"/>
          </p:nvPr>
        </p:nvSpPr>
        <p:spPr>
          <a:noFill/>
          <a:ln/>
        </p:spPr>
        <p:txBody>
          <a:bodyPr/>
          <a:lstStyle/>
          <a:p>
            <a:r>
              <a:rPr lang="en-US" dirty="0" smtClean="0"/>
              <a:t>15 router pilot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765175" y="482600"/>
            <a:ext cx="5688013" cy="4265613"/>
          </a:xfrm>
          <a:ln/>
        </p:spPr>
      </p:sp>
      <p:sp>
        <p:nvSpPr>
          <p:cNvPr id="91139" name="Rectangle 3"/>
          <p:cNvSpPr>
            <a:spLocks noGrp="1" noChangeArrowheads="1"/>
          </p:cNvSpPr>
          <p:nvPr>
            <p:ph type="body" idx="1"/>
          </p:nvPr>
        </p:nvSpPr>
        <p:spPr>
          <a:noFill/>
          <a:ln/>
        </p:spPr>
        <p:txBody>
          <a:bodyPr/>
          <a:lstStyle/>
          <a:p>
            <a:r>
              <a:rPr lang="en-US" dirty="0" smtClean="0"/>
              <a:t>130 routers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765175" y="482600"/>
            <a:ext cx="5688013" cy="4265613"/>
          </a:xfrm>
          <a:ln/>
        </p:spPr>
      </p:sp>
      <p:sp>
        <p:nvSpPr>
          <p:cNvPr id="91139" name="Rectangle 3"/>
          <p:cNvSpPr>
            <a:spLocks noGrp="1" noChangeArrowheads="1"/>
          </p:cNvSpPr>
          <p:nvPr>
            <p:ph type="body" idx="1"/>
          </p:nvPr>
        </p:nvSpPr>
        <p:spPr>
          <a:noFill/>
          <a:ln/>
        </p:spPr>
        <p:txBody>
          <a:bodyPr/>
          <a:lstStyle/>
          <a:p>
            <a:r>
              <a:rPr lang="en-US" dirty="0" smtClean="0"/>
              <a:t>532 routers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765175" y="482600"/>
            <a:ext cx="5688013" cy="4265613"/>
          </a:xfrm>
          <a:ln/>
        </p:spPr>
      </p:sp>
      <p:sp>
        <p:nvSpPr>
          <p:cNvPr id="91139" name="Rectangle 3"/>
          <p:cNvSpPr>
            <a:spLocks noGrp="1" noChangeArrowheads="1"/>
          </p:cNvSpPr>
          <p:nvPr>
            <p:ph type="body" idx="1"/>
          </p:nvPr>
        </p:nvSpPr>
        <p:spPr>
          <a:noFill/>
          <a:ln/>
        </p:spPr>
        <p:txBody>
          <a:bodyPr/>
          <a:lstStyle/>
          <a:p>
            <a:r>
              <a:rPr lang="en-US" dirty="0" smtClean="0"/>
              <a:t>3</a:t>
            </a:r>
            <a:r>
              <a:rPr lang="en-US" baseline="0" dirty="0" smtClean="0"/>
              <a:t> PTP links, 2 PTMP sectors, 26 mesh routers</a:t>
            </a: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jpe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jpe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jpe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default with picture">
    <p:spTree>
      <p:nvGrpSpPr>
        <p:cNvPr id="1" name=""/>
        <p:cNvGrpSpPr/>
        <p:nvPr/>
      </p:nvGrpSpPr>
      <p:grpSpPr>
        <a:xfrm>
          <a:off x="0" y="0"/>
          <a:ext cx="0" cy="0"/>
          <a:chOff x="0" y="0"/>
          <a:chExt cx="0" cy="0"/>
        </a:xfrm>
      </p:grpSpPr>
      <p:sp>
        <p:nvSpPr>
          <p:cNvPr id="8" name="Rechteck 7"/>
          <p:cNvSpPr/>
          <p:nvPr userDrawn="1"/>
        </p:nvSpPr>
        <p:spPr>
          <a:xfrm>
            <a:off x="215900" y="225425"/>
            <a:ext cx="8712200" cy="5975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051" name="Picture 3" descr="ABB2logo RGB"/>
          <p:cNvPicPr>
            <a:picLocks noChangeAspect="1" noChangeArrowheads="1"/>
          </p:cNvPicPr>
          <p:nvPr userDrawn="1"/>
        </p:nvPicPr>
        <p:blipFill>
          <a:blip r:embed="rId2"/>
          <a:srcRect/>
          <a:stretch>
            <a:fillRect/>
          </a:stretch>
        </p:blipFill>
        <p:spPr bwMode="auto">
          <a:xfrm>
            <a:off x="7121525" y="6392863"/>
            <a:ext cx="1795463" cy="252412"/>
          </a:xfrm>
          <a:prstGeom prst="rect">
            <a:avLst/>
          </a:prstGeom>
          <a:noFill/>
          <a:ln w="9525">
            <a:noFill/>
            <a:miter lim="800000"/>
            <a:headEnd/>
            <a:tailEnd/>
          </a:ln>
        </p:spPr>
      </p:pic>
      <p:pic>
        <p:nvPicPr>
          <p:cNvPr id="9" name="Picture 3"/>
          <p:cNvPicPr>
            <a:picLocks noChangeAspect="1" noChangeArrowheads="1"/>
          </p:cNvPicPr>
          <p:nvPr userDrawn="1"/>
        </p:nvPicPr>
        <p:blipFill>
          <a:blip r:embed="rId3"/>
          <a:srcRect/>
          <a:stretch>
            <a:fillRect/>
          </a:stretch>
        </p:blipFill>
        <p:spPr bwMode="auto">
          <a:xfrm>
            <a:off x="214313" y="225425"/>
            <a:ext cx="8713787" cy="3602038"/>
          </a:xfrm>
          <a:prstGeom prst="rect">
            <a:avLst/>
          </a:prstGeom>
          <a:noFill/>
        </p:spPr>
      </p:pic>
      <p:sp>
        <p:nvSpPr>
          <p:cNvPr id="14" name="Titel 1"/>
          <p:cNvSpPr>
            <a:spLocks noGrp="1"/>
          </p:cNvSpPr>
          <p:nvPr>
            <p:ph type="ctrTitle"/>
          </p:nvPr>
        </p:nvSpPr>
        <p:spPr>
          <a:xfrm>
            <a:off x="215900" y="4181485"/>
            <a:ext cx="8712200" cy="2019289"/>
          </a:xfrm>
        </p:spPr>
        <p:txBody>
          <a:bodyPr lIns="144000" tIns="0" rIns="0" bIns="0" anchor="t">
            <a:normAutofit/>
          </a:bodyPr>
          <a:lstStyle>
            <a:lvl1pPr marL="0" marR="0" indent="0" algn="l" defTabSz="914400" rtl="0" eaLnBrk="1" fontAlgn="auto" latinLnBrk="0" hangingPunct="1">
              <a:lnSpc>
                <a:spcPct val="90000"/>
              </a:lnSpc>
              <a:spcBef>
                <a:spcPct val="0"/>
              </a:spcBef>
              <a:spcAft>
                <a:spcPts val="0"/>
              </a:spcAft>
              <a:buClrTx/>
              <a:buSzTx/>
              <a:buFontTx/>
              <a:buNone/>
              <a:tabLst/>
              <a:defRPr sz="4000">
                <a:solidFill>
                  <a:schemeClr val="accent2"/>
                </a:solidFill>
                <a:latin typeface="Arial" pitchFamily="34" charset="0"/>
                <a:cs typeface="Arial" pitchFamily="34" charset="0"/>
              </a:defRPr>
            </a:lvl1pPr>
          </a:lstStyle>
          <a:p>
            <a:r>
              <a:rPr lang="en-US" smtClean="0"/>
              <a:t>Click to edit Master title style</a:t>
            </a:r>
            <a:endParaRPr lang="en-US" dirty="0" smtClean="0"/>
          </a:p>
        </p:txBody>
      </p:sp>
      <p:sp>
        <p:nvSpPr>
          <p:cNvPr id="15" name="Untertitel 2"/>
          <p:cNvSpPr>
            <a:spLocks noGrp="1"/>
          </p:cNvSpPr>
          <p:nvPr>
            <p:ph type="subTitle" idx="1"/>
          </p:nvPr>
        </p:nvSpPr>
        <p:spPr>
          <a:xfrm>
            <a:off x="215900" y="4740195"/>
            <a:ext cx="8712200" cy="1460580"/>
          </a:xfrm>
        </p:spPr>
        <p:txBody>
          <a:bodyPr vert="horz" lIns="144000" tIns="0" rIns="0" bIns="0" rtlCol="0" anchor="t" anchorCtr="0">
            <a:normAutofit/>
          </a:bodyPr>
          <a:lstStyle>
            <a:lvl1pPr marL="0" indent="0" algn="l" defTabSz="914400" rtl="0" eaLnBrk="1" latinLnBrk="0" hangingPunct="1">
              <a:lnSpc>
                <a:spcPct val="90000"/>
              </a:lnSpc>
              <a:spcBef>
                <a:spcPct val="0"/>
              </a:spcBef>
              <a:buClr>
                <a:schemeClr val="tx2"/>
              </a:buClr>
              <a:buSzPct val="70000"/>
              <a:buFont typeface="Wingdings" pitchFamily="2" charset="2"/>
              <a:buNone/>
              <a:defRPr lang="de-DE" sz="4000" kern="1200" dirty="0">
                <a:solidFill>
                  <a:schemeClr val="accent3"/>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16" name="Text Placeholder 12"/>
          <p:cNvSpPr>
            <a:spLocks noGrp="1"/>
          </p:cNvSpPr>
          <p:nvPr>
            <p:ph type="body" sz="quarter" idx="10"/>
          </p:nvPr>
        </p:nvSpPr>
        <p:spPr>
          <a:xfrm>
            <a:off x="215900" y="3968750"/>
            <a:ext cx="8712200" cy="216000"/>
          </a:xfrm>
        </p:spPr>
        <p:txBody>
          <a:bodyPr vert="horz" lIns="144000" tIns="0" rIns="0" bIns="0" rtlCol="0" anchor="t">
            <a:normAutofit/>
          </a:bodyPr>
          <a:lstStyle>
            <a:lvl1pPr marL="0" indent="0" algn="l" defTabSz="914400" rtl="0" eaLnBrk="1" latinLnBrk="0" hangingPunct="1">
              <a:spcBef>
                <a:spcPct val="0"/>
              </a:spcBef>
              <a:buClr>
                <a:schemeClr val="tx2"/>
              </a:buClr>
              <a:buSzPct val="70000"/>
              <a:buFont typeface="Wingdings" pitchFamily="2" charset="2"/>
              <a:buNone/>
              <a:defRPr lang="de-DE" sz="1200" b="1" kern="1200" dirty="0">
                <a:solidFill>
                  <a:schemeClr val="bg1"/>
                </a:solidFill>
                <a:latin typeface="Arial" pitchFamily="34" charset="0"/>
                <a:ea typeface="+mj-ea"/>
                <a:cs typeface="Arial"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slide two textboxes">
    <p:spTree>
      <p:nvGrpSpPr>
        <p:cNvPr id="1" name=""/>
        <p:cNvGrpSpPr/>
        <p:nvPr/>
      </p:nvGrpSpPr>
      <p:grpSpPr>
        <a:xfrm>
          <a:off x="0" y="0"/>
          <a:ext cx="0" cy="0"/>
          <a:chOff x="0" y="0"/>
          <a:chExt cx="0" cy="0"/>
        </a:xfrm>
      </p:grpSpPr>
      <p:sp>
        <p:nvSpPr>
          <p:cNvPr id="10" name="Inhaltsplatzhalter 2"/>
          <p:cNvSpPr>
            <a:spLocks noGrp="1"/>
          </p:cNvSpPr>
          <p:nvPr>
            <p:ph sz="half" idx="1"/>
          </p:nvPr>
        </p:nvSpPr>
        <p:spPr>
          <a:xfrm>
            <a:off x="1476375" y="1592263"/>
            <a:ext cx="3019424" cy="4608512"/>
          </a:xfrm>
        </p:spPr>
        <p:txBody>
          <a:bodyPr vert="horz" lIns="0" tIns="0" rIns="0" bIns="0" rtlCol="0">
            <a:normAutofit/>
          </a:bodyPr>
          <a:lstStyle>
            <a:lvl1pPr marL="179388" indent="-179388" algn="l" defTabSz="914400" rtl="0" eaLnBrk="1" latinLnBrk="0" hangingPunct="1">
              <a:spcBef>
                <a:spcPts val="1100"/>
              </a:spcBef>
              <a:buClr>
                <a:schemeClr val="tx2"/>
              </a:buClr>
              <a:buFont typeface="Wingdings" pitchFamily="2" charset="2"/>
              <a:buChar char="§"/>
              <a:defRPr lang="de-DE" sz="1800" kern="1200" dirty="0" smtClean="0">
                <a:solidFill>
                  <a:schemeClr val="tx1"/>
                </a:solidFill>
                <a:latin typeface="Arial" pitchFamily="34" charset="0"/>
                <a:ea typeface="+mn-ea"/>
                <a:cs typeface="Arial" pitchFamily="34" charset="0"/>
              </a:defRPr>
            </a:lvl1pPr>
            <a:lvl2pPr algn="l" defTabSz="914400" rtl="0" eaLnBrk="1" latinLnBrk="0" hangingPunct="1">
              <a:spcBef>
                <a:spcPts val="1100"/>
              </a:spcBef>
              <a:buClr>
                <a:schemeClr val="tx2"/>
              </a:buClr>
              <a:buFont typeface="Wingdings" pitchFamily="2" charset="2"/>
              <a:buChar char="§"/>
              <a:defRPr lang="de-DE" sz="1800" kern="1200" dirty="0" smtClean="0">
                <a:solidFill>
                  <a:schemeClr val="tx1"/>
                </a:solidFill>
                <a:latin typeface="Arial" pitchFamily="34" charset="0"/>
                <a:ea typeface="+mn-ea"/>
                <a:cs typeface="Arial" pitchFamily="34" charset="0"/>
              </a:defRPr>
            </a:lvl2pPr>
            <a:lvl3pPr algn="l" defTabSz="914400" rtl="0" eaLnBrk="1" latinLnBrk="0" hangingPunct="1">
              <a:spcBef>
                <a:spcPts val="1100"/>
              </a:spcBef>
              <a:buClr>
                <a:schemeClr val="tx2"/>
              </a:buClr>
              <a:buFont typeface="Wingdings" pitchFamily="2" charset="2"/>
              <a:buChar char="§"/>
              <a:defRPr lang="de-DE" sz="1600" kern="1200" dirty="0" smtClean="0">
                <a:solidFill>
                  <a:schemeClr val="tx1"/>
                </a:solidFill>
                <a:latin typeface="Arial" pitchFamily="34" charset="0"/>
                <a:ea typeface="+mn-ea"/>
                <a:cs typeface="Arial" pitchFamily="34" charset="0"/>
              </a:defRPr>
            </a:lvl3pPr>
            <a:lvl4pPr algn="l" defTabSz="914400" rtl="0" eaLnBrk="1" latinLnBrk="0" hangingPunct="1">
              <a:spcBef>
                <a:spcPts val="1100"/>
              </a:spcBef>
              <a:buClr>
                <a:schemeClr val="tx2"/>
              </a:buClr>
              <a:buFont typeface="Wingdings" pitchFamily="2" charset="2"/>
              <a:buChar char="§"/>
              <a:defRPr lang="de-DE" sz="14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Clr>
                <a:schemeClr val="accent1"/>
              </a:buClr>
              <a:buFont typeface="Wingdings" pitchFamily="2" charset="2"/>
              <a:buNone/>
              <a:defRPr lang="de-DE" sz="1800" b="1"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12" name="Inhaltsplatzhalter 3"/>
          <p:cNvSpPr>
            <a:spLocks noGrp="1"/>
          </p:cNvSpPr>
          <p:nvPr>
            <p:ph sz="half" idx="2"/>
          </p:nvPr>
        </p:nvSpPr>
        <p:spPr>
          <a:xfrm>
            <a:off x="4643438" y="1592263"/>
            <a:ext cx="3024187" cy="4608511"/>
          </a:xfrm>
        </p:spPr>
        <p:txBody>
          <a:bodyPr vert="horz" lIns="0" tIns="0" rIns="0" bIns="0" rtlCol="0">
            <a:normAutofit/>
          </a:bodyPr>
          <a:lstStyle>
            <a:lvl1pPr marL="179388" indent="-179388" algn="l" defTabSz="914400" rtl="0" eaLnBrk="1" latinLnBrk="0" hangingPunct="1">
              <a:spcBef>
                <a:spcPts val="1100"/>
              </a:spcBef>
              <a:buClr>
                <a:schemeClr val="tx2"/>
              </a:buClr>
              <a:buFont typeface="Wingdings" pitchFamily="2" charset="2"/>
              <a:buChar char="§"/>
              <a:defRPr lang="de-DE" sz="1800" kern="1200" smtClean="0">
                <a:solidFill>
                  <a:schemeClr val="tx1"/>
                </a:solidFill>
                <a:latin typeface="Arial" pitchFamily="34" charset="0"/>
                <a:ea typeface="+mn-ea"/>
                <a:cs typeface="Arial" pitchFamily="34" charset="0"/>
              </a:defRPr>
            </a:lvl1pPr>
            <a:lvl2pPr algn="l" defTabSz="914400" rtl="0" eaLnBrk="1" latinLnBrk="0" hangingPunct="1">
              <a:spcBef>
                <a:spcPts val="1100"/>
              </a:spcBef>
              <a:buClr>
                <a:schemeClr val="tx2"/>
              </a:buClr>
              <a:buFont typeface="Wingdings" pitchFamily="2" charset="2"/>
              <a:buChar char="§"/>
              <a:defRPr lang="de-DE" sz="1800" kern="1200" smtClean="0">
                <a:solidFill>
                  <a:schemeClr val="tx1"/>
                </a:solidFill>
                <a:latin typeface="Arial" pitchFamily="34" charset="0"/>
                <a:ea typeface="+mn-ea"/>
                <a:cs typeface="Arial" pitchFamily="34" charset="0"/>
              </a:defRPr>
            </a:lvl2pPr>
            <a:lvl3pPr algn="l" defTabSz="914400" rtl="0" eaLnBrk="1" latinLnBrk="0" hangingPunct="1">
              <a:spcBef>
                <a:spcPts val="1100"/>
              </a:spcBef>
              <a:buClr>
                <a:schemeClr val="tx2"/>
              </a:buClr>
              <a:buFont typeface="Wingdings" pitchFamily="2" charset="2"/>
              <a:buChar char="§"/>
              <a:defRPr lang="de-DE" sz="1600" kern="1200" smtClean="0">
                <a:solidFill>
                  <a:schemeClr val="tx1"/>
                </a:solidFill>
                <a:latin typeface="Arial" pitchFamily="34" charset="0"/>
                <a:ea typeface="+mn-ea"/>
                <a:cs typeface="Arial" pitchFamily="34" charset="0"/>
              </a:defRPr>
            </a:lvl3pPr>
            <a:lvl4pPr algn="l" defTabSz="914400" rtl="0" eaLnBrk="1" latinLnBrk="0" hangingPunct="1">
              <a:spcBef>
                <a:spcPts val="1100"/>
              </a:spcBef>
              <a:buClr>
                <a:schemeClr val="tx2"/>
              </a:buClr>
              <a:buFont typeface="Wingdings" pitchFamily="2" charset="2"/>
              <a:buChar char="§"/>
              <a:defRPr lang="de-DE" sz="1400" kern="1200" smtClean="0">
                <a:solidFill>
                  <a:schemeClr val="tx1"/>
                </a:solidFill>
                <a:latin typeface="Arial" pitchFamily="34" charset="0"/>
                <a:ea typeface="+mn-ea"/>
                <a:cs typeface="Arial" pitchFamily="34" charset="0"/>
              </a:defRPr>
            </a:lvl4pPr>
            <a:lvl5pPr algn="l" defTabSz="914400" rtl="0" eaLnBrk="1" latinLnBrk="0" hangingPunct="1">
              <a:spcBef>
                <a:spcPct val="20000"/>
              </a:spcBef>
              <a:buClr>
                <a:schemeClr val="accent1"/>
              </a:buClr>
              <a:buFont typeface="Wingdings" pitchFamily="2" charset="2"/>
              <a:buNone/>
              <a:defRPr lang="de-DE" sz="1800" b="1"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13"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smtClean="0"/>
              <a:t>Click to edit Master text styles</a:t>
            </a:r>
          </a:p>
        </p:txBody>
      </p:sp>
      <p:sp>
        <p:nvSpPr>
          <p:cNvPr id="14"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r>
              <a:rPr lang="en-US" smtClean="0"/>
              <a:t>Click to edit Master title style</a:t>
            </a:r>
            <a:endParaRPr lang="de-DE" dirty="0"/>
          </a:p>
        </p:txBody>
      </p:sp>
      <p:sp>
        <p:nvSpPr>
          <p:cNvPr id="15" name="Untertitel 2"/>
          <p:cNvSpPr>
            <a:spLocks noGrp="1"/>
          </p:cNvSpPr>
          <p:nvPr>
            <p:ph type="subTitle" idx="15"/>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r>
              <a:rPr lang="en-US" smtClean="0"/>
              <a:t>Click to edit Master subtitle style</a:t>
            </a:r>
            <a:endParaRPr lang="de-DE" dirty="0"/>
          </a:p>
        </p:txBody>
      </p:sp>
      <p:sp>
        <p:nvSpPr>
          <p:cNvPr id="11" name="Datumsplatzhalter 10"/>
          <p:cNvSpPr>
            <a:spLocks noGrp="1"/>
          </p:cNvSpPr>
          <p:nvPr>
            <p:ph type="dt" sz="half" idx="16"/>
          </p:nvPr>
        </p:nvSpPr>
        <p:spPr/>
        <p:txBody>
          <a:bodyPr/>
          <a:lstStyle/>
          <a:p>
            <a:r>
              <a:rPr lang="en-US" smtClean="0"/>
              <a:t>Month DD, Year</a:t>
            </a:r>
            <a:endParaRPr lang="de-DE" dirty="0"/>
          </a:p>
        </p:txBody>
      </p:sp>
      <p:sp>
        <p:nvSpPr>
          <p:cNvPr id="16" name="Foliennummernplatzhalter 15"/>
          <p:cNvSpPr>
            <a:spLocks noGrp="1"/>
          </p:cNvSpPr>
          <p:nvPr>
            <p:ph type="sldNum" sz="quarter" idx="17"/>
          </p:nvPr>
        </p:nvSpPr>
        <p:spPr/>
        <p:txBody>
          <a:bodyPr/>
          <a:lstStyle/>
          <a:p>
            <a:r>
              <a:rPr lang="de-DE" smtClean="0"/>
              <a:t>| Slide </a:t>
            </a:r>
            <a:fld id="{CF363E95-653D-48D7-8EB0-A81FED805B5F}" type="slidenum">
              <a:rPr lang="de-DE" smtClean="0"/>
              <a:pPr/>
              <a:t>‹#›</a:t>
            </a:fld>
            <a:endParaRPr lang="de-DE" dirty="0"/>
          </a:p>
        </p:txBody>
      </p:sp>
      <p:sp>
        <p:nvSpPr>
          <p:cNvPr id="17" name="Fußzeilenplatzhalter 16"/>
          <p:cNvSpPr>
            <a:spLocks noGrp="1"/>
          </p:cNvSpPr>
          <p:nvPr>
            <p:ph type="ftr" sz="quarter" idx="18"/>
          </p:nvPr>
        </p:nvSpPr>
        <p:spPr/>
        <p:txBody>
          <a:bodyPr/>
          <a:lstStyle/>
          <a:p>
            <a:r>
              <a:rPr lang="en-US" smtClean="0"/>
              <a:t>© ABB Group</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slide two pictures besides text">
    <p:spTree>
      <p:nvGrpSpPr>
        <p:cNvPr id="1" name=""/>
        <p:cNvGrpSpPr/>
        <p:nvPr/>
      </p:nvGrpSpPr>
      <p:grpSpPr>
        <a:xfrm>
          <a:off x="0" y="0"/>
          <a:ext cx="0" cy="0"/>
          <a:chOff x="0" y="0"/>
          <a:chExt cx="0" cy="0"/>
        </a:xfrm>
      </p:grpSpPr>
      <p:sp>
        <p:nvSpPr>
          <p:cNvPr id="12" name="Inhaltsplatzhalter 2"/>
          <p:cNvSpPr>
            <a:spLocks noGrp="1"/>
          </p:cNvSpPr>
          <p:nvPr>
            <p:ph idx="1"/>
          </p:nvPr>
        </p:nvSpPr>
        <p:spPr>
          <a:xfrm>
            <a:off x="1476374" y="1592263"/>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p:txBody>
      </p:sp>
      <p:sp>
        <p:nvSpPr>
          <p:cNvPr id="14" name="Inhaltsplatzhalter 2"/>
          <p:cNvSpPr>
            <a:spLocks noGrp="1"/>
          </p:cNvSpPr>
          <p:nvPr>
            <p:ph idx="11"/>
          </p:nvPr>
        </p:nvSpPr>
        <p:spPr>
          <a:xfrm>
            <a:off x="1476374" y="3968750"/>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p:txBody>
      </p:sp>
      <p:sp>
        <p:nvSpPr>
          <p:cNvPr id="15" name="Inhaltsplatzhalter 3"/>
          <p:cNvSpPr>
            <a:spLocks noGrp="1"/>
          </p:cNvSpPr>
          <p:nvPr>
            <p:ph sz="half" idx="2"/>
          </p:nvPr>
        </p:nvSpPr>
        <p:spPr>
          <a:xfrm>
            <a:off x="4646612" y="1592263"/>
            <a:ext cx="3021013" cy="4608512"/>
          </a:xfrm>
        </p:spPr>
        <p:txBody>
          <a:bodyPr>
            <a:normAutofit/>
          </a:bodyPr>
          <a:lstStyle>
            <a:lvl1pPr>
              <a:defRPr sz="1800"/>
            </a:lvl1pPr>
            <a:lvl2pPr>
              <a:defRPr sz="1800"/>
            </a:lvl2pPr>
            <a:lvl3pPr>
              <a:defRPr sz="1600"/>
            </a:lvl3pPr>
            <a:lvl4pPr>
              <a:defRPr sz="14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16"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smtClean="0"/>
              <a:t>Click to edit Master text styles</a:t>
            </a:r>
          </a:p>
        </p:txBody>
      </p:sp>
      <p:sp>
        <p:nvSpPr>
          <p:cNvPr id="17"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r>
              <a:rPr lang="en-US" smtClean="0"/>
              <a:t>Click to edit Master title style</a:t>
            </a:r>
            <a:endParaRPr lang="de-DE" dirty="0"/>
          </a:p>
        </p:txBody>
      </p:sp>
      <p:sp>
        <p:nvSpPr>
          <p:cNvPr id="18" name="Untertitel 2"/>
          <p:cNvSpPr>
            <a:spLocks noGrp="1"/>
          </p:cNvSpPr>
          <p:nvPr>
            <p:ph type="subTitle" idx="15"/>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r>
              <a:rPr lang="en-US" smtClean="0"/>
              <a:t>Click to edit Master subtitle style</a:t>
            </a:r>
            <a:endParaRPr lang="de-DE" dirty="0"/>
          </a:p>
        </p:txBody>
      </p:sp>
      <p:sp>
        <p:nvSpPr>
          <p:cNvPr id="11" name="Datumsplatzhalter 10"/>
          <p:cNvSpPr>
            <a:spLocks noGrp="1"/>
          </p:cNvSpPr>
          <p:nvPr>
            <p:ph type="dt" sz="half" idx="16"/>
          </p:nvPr>
        </p:nvSpPr>
        <p:spPr/>
        <p:txBody>
          <a:bodyPr/>
          <a:lstStyle/>
          <a:p>
            <a:r>
              <a:rPr lang="en-US" smtClean="0"/>
              <a:t>Month DD, Year</a:t>
            </a:r>
            <a:endParaRPr lang="de-DE" dirty="0"/>
          </a:p>
        </p:txBody>
      </p:sp>
      <p:sp>
        <p:nvSpPr>
          <p:cNvPr id="13" name="Foliennummernplatzhalter 12"/>
          <p:cNvSpPr>
            <a:spLocks noGrp="1"/>
          </p:cNvSpPr>
          <p:nvPr>
            <p:ph type="sldNum" sz="quarter" idx="17"/>
          </p:nvPr>
        </p:nvSpPr>
        <p:spPr/>
        <p:txBody>
          <a:bodyPr/>
          <a:lstStyle/>
          <a:p>
            <a:r>
              <a:rPr lang="de-DE" smtClean="0"/>
              <a:t>| Slide </a:t>
            </a:r>
            <a:fld id="{CF363E95-653D-48D7-8EB0-A81FED805B5F}" type="slidenum">
              <a:rPr lang="de-DE" smtClean="0"/>
              <a:pPr/>
              <a:t>‹#›</a:t>
            </a:fld>
            <a:endParaRPr lang="de-DE" dirty="0"/>
          </a:p>
        </p:txBody>
      </p:sp>
      <p:sp>
        <p:nvSpPr>
          <p:cNvPr id="19" name="Fußzeilenplatzhalter 18"/>
          <p:cNvSpPr>
            <a:spLocks noGrp="1"/>
          </p:cNvSpPr>
          <p:nvPr>
            <p:ph type="ftr" sz="quarter" idx="18"/>
          </p:nvPr>
        </p:nvSpPr>
        <p:spPr/>
        <p:txBody>
          <a:bodyPr/>
          <a:lstStyle/>
          <a:p>
            <a:r>
              <a:rPr lang="en-US" smtClean="0"/>
              <a:t>© ABB Group</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slide four pictures">
    <p:spTree>
      <p:nvGrpSpPr>
        <p:cNvPr id="1" name=""/>
        <p:cNvGrpSpPr/>
        <p:nvPr/>
      </p:nvGrpSpPr>
      <p:grpSpPr>
        <a:xfrm>
          <a:off x="0" y="0"/>
          <a:ext cx="0" cy="0"/>
          <a:chOff x="0" y="0"/>
          <a:chExt cx="0" cy="0"/>
        </a:xfrm>
      </p:grpSpPr>
      <p:sp>
        <p:nvSpPr>
          <p:cNvPr id="13" name="Inhaltsplatzhalter 2"/>
          <p:cNvSpPr>
            <a:spLocks noGrp="1"/>
          </p:cNvSpPr>
          <p:nvPr>
            <p:ph idx="1"/>
          </p:nvPr>
        </p:nvSpPr>
        <p:spPr>
          <a:xfrm>
            <a:off x="1476374" y="1592263"/>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p:txBody>
      </p:sp>
      <p:sp>
        <p:nvSpPr>
          <p:cNvPr id="16" name="Inhaltsplatzhalter 2"/>
          <p:cNvSpPr>
            <a:spLocks noGrp="1"/>
          </p:cNvSpPr>
          <p:nvPr>
            <p:ph idx="11"/>
          </p:nvPr>
        </p:nvSpPr>
        <p:spPr>
          <a:xfrm>
            <a:off x="1476374" y="3968750"/>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p:txBody>
      </p:sp>
      <p:sp>
        <p:nvSpPr>
          <p:cNvPr id="17" name="Inhaltsplatzhalter 2"/>
          <p:cNvSpPr>
            <a:spLocks noGrp="1"/>
          </p:cNvSpPr>
          <p:nvPr>
            <p:ph idx="12"/>
          </p:nvPr>
        </p:nvSpPr>
        <p:spPr>
          <a:xfrm>
            <a:off x="4643436" y="1592263"/>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p:txBody>
      </p:sp>
      <p:sp>
        <p:nvSpPr>
          <p:cNvPr id="18" name="Inhaltsplatzhalter 2"/>
          <p:cNvSpPr>
            <a:spLocks noGrp="1"/>
          </p:cNvSpPr>
          <p:nvPr>
            <p:ph idx="13"/>
          </p:nvPr>
        </p:nvSpPr>
        <p:spPr>
          <a:xfrm>
            <a:off x="4643436" y="3968750"/>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p:txBody>
      </p:sp>
      <p:sp>
        <p:nvSpPr>
          <p:cNvPr id="19"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smtClean="0"/>
              <a:t>Click to edit Master text styles</a:t>
            </a:r>
          </a:p>
        </p:txBody>
      </p:sp>
      <p:sp>
        <p:nvSpPr>
          <p:cNvPr id="20"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r>
              <a:rPr lang="en-US" smtClean="0"/>
              <a:t>Click to edit Master title style</a:t>
            </a:r>
            <a:endParaRPr lang="de-DE" dirty="0"/>
          </a:p>
        </p:txBody>
      </p:sp>
      <p:sp>
        <p:nvSpPr>
          <p:cNvPr id="21" name="Untertitel 2"/>
          <p:cNvSpPr>
            <a:spLocks noGrp="1"/>
          </p:cNvSpPr>
          <p:nvPr>
            <p:ph type="subTitle" idx="15"/>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r>
              <a:rPr lang="en-US" smtClean="0"/>
              <a:t>Click to edit Master subtitle style</a:t>
            </a:r>
            <a:endParaRPr lang="de-DE" dirty="0"/>
          </a:p>
        </p:txBody>
      </p:sp>
      <p:sp>
        <p:nvSpPr>
          <p:cNvPr id="12" name="Datumsplatzhalter 11"/>
          <p:cNvSpPr>
            <a:spLocks noGrp="1"/>
          </p:cNvSpPr>
          <p:nvPr>
            <p:ph type="dt" sz="half" idx="16"/>
          </p:nvPr>
        </p:nvSpPr>
        <p:spPr/>
        <p:txBody>
          <a:bodyPr/>
          <a:lstStyle/>
          <a:p>
            <a:r>
              <a:rPr lang="en-US" smtClean="0"/>
              <a:t>Month DD, Year</a:t>
            </a:r>
            <a:endParaRPr lang="de-DE" dirty="0"/>
          </a:p>
        </p:txBody>
      </p:sp>
      <p:sp>
        <p:nvSpPr>
          <p:cNvPr id="14" name="Foliennummernplatzhalter 13"/>
          <p:cNvSpPr>
            <a:spLocks noGrp="1"/>
          </p:cNvSpPr>
          <p:nvPr>
            <p:ph type="sldNum" sz="quarter" idx="17"/>
          </p:nvPr>
        </p:nvSpPr>
        <p:spPr/>
        <p:txBody>
          <a:bodyPr/>
          <a:lstStyle/>
          <a:p>
            <a:r>
              <a:rPr lang="de-DE" smtClean="0"/>
              <a:t>| Slide </a:t>
            </a:r>
            <a:fld id="{CF363E95-653D-48D7-8EB0-A81FED805B5F}" type="slidenum">
              <a:rPr lang="de-DE" smtClean="0"/>
              <a:pPr/>
              <a:t>‹#›</a:t>
            </a:fld>
            <a:endParaRPr lang="de-DE" dirty="0"/>
          </a:p>
        </p:txBody>
      </p:sp>
      <p:sp>
        <p:nvSpPr>
          <p:cNvPr id="15" name="Fußzeilenplatzhalter 14"/>
          <p:cNvSpPr>
            <a:spLocks noGrp="1"/>
          </p:cNvSpPr>
          <p:nvPr>
            <p:ph type="ftr" sz="quarter" idx="18"/>
          </p:nvPr>
        </p:nvSpPr>
        <p:spPr/>
        <p:txBody>
          <a:bodyPr/>
          <a:lstStyle/>
          <a:p>
            <a:r>
              <a:rPr lang="en-US" smtClean="0"/>
              <a:t>© ABB Group</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slide one picture">
    <p:spTree>
      <p:nvGrpSpPr>
        <p:cNvPr id="1" name=""/>
        <p:cNvGrpSpPr/>
        <p:nvPr/>
      </p:nvGrpSpPr>
      <p:grpSpPr>
        <a:xfrm>
          <a:off x="0" y="0"/>
          <a:ext cx="0" cy="0"/>
          <a:chOff x="0" y="0"/>
          <a:chExt cx="0" cy="0"/>
        </a:xfrm>
      </p:grpSpPr>
      <p:sp>
        <p:nvSpPr>
          <p:cNvPr id="13" name="Fußzeilenplatzhalter 12"/>
          <p:cNvSpPr>
            <a:spLocks noGrp="1"/>
          </p:cNvSpPr>
          <p:nvPr>
            <p:ph type="ftr" sz="quarter" idx="13"/>
          </p:nvPr>
        </p:nvSpPr>
        <p:spPr/>
        <p:txBody>
          <a:bodyPr/>
          <a:lstStyle/>
          <a:p>
            <a:r>
              <a:rPr lang="en-US" dirty="0" smtClean="0"/>
              <a:t>© ABB Group</a:t>
            </a:r>
          </a:p>
          <a:p>
            <a:endParaRPr lang="en-US" dirty="0" smtClean="0"/>
          </a:p>
        </p:txBody>
      </p:sp>
      <p:sp>
        <p:nvSpPr>
          <p:cNvPr id="8" name="Inhaltsplatzhalter 2"/>
          <p:cNvSpPr>
            <a:spLocks noGrp="1"/>
          </p:cNvSpPr>
          <p:nvPr>
            <p:ph idx="1"/>
          </p:nvPr>
        </p:nvSpPr>
        <p:spPr>
          <a:xfrm>
            <a:off x="215900" y="1592263"/>
            <a:ext cx="8712200" cy="4608512"/>
          </a:xfrm>
        </p:spPr>
        <p:txBody>
          <a:bodyPr/>
          <a:lstStyle>
            <a:lvl1pPr>
              <a:buClr>
                <a:schemeClr val="tx2"/>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smtClean="0"/>
              <a:t>Click to edit Master text styles</a:t>
            </a:r>
          </a:p>
        </p:txBody>
      </p:sp>
      <p:sp>
        <p:nvSpPr>
          <p:cNvPr id="11"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r>
              <a:rPr lang="en-US" smtClean="0"/>
              <a:t>Click to edit Master title style</a:t>
            </a:r>
            <a:endParaRPr lang="de-DE" dirty="0"/>
          </a:p>
        </p:txBody>
      </p:sp>
      <p:sp>
        <p:nvSpPr>
          <p:cNvPr id="12" name="Untertitel 2"/>
          <p:cNvSpPr>
            <a:spLocks noGrp="1"/>
          </p:cNvSpPr>
          <p:nvPr>
            <p:ph type="subTitle" idx="10"/>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r>
              <a:rPr lang="en-US" smtClean="0"/>
              <a:t>Click to edit Master subtitle style</a:t>
            </a:r>
            <a:endParaRPr lang="de-DE" dirty="0"/>
          </a:p>
        </p:txBody>
      </p:sp>
      <p:sp>
        <p:nvSpPr>
          <p:cNvPr id="9" name="Datumsplatzhalter 8"/>
          <p:cNvSpPr>
            <a:spLocks noGrp="1"/>
          </p:cNvSpPr>
          <p:nvPr>
            <p:ph type="dt" sz="half" idx="11"/>
          </p:nvPr>
        </p:nvSpPr>
        <p:spPr/>
        <p:txBody>
          <a:bodyPr/>
          <a:lstStyle/>
          <a:p>
            <a:r>
              <a:rPr lang="en-US" dirty="0" smtClean="0"/>
              <a:t>February 9, 2012</a:t>
            </a:r>
            <a:endParaRPr lang="en-US" dirty="0"/>
          </a:p>
        </p:txBody>
      </p:sp>
      <p:sp>
        <p:nvSpPr>
          <p:cNvPr id="10" name="Foliennummernplatzhalter 9"/>
          <p:cNvSpPr>
            <a:spLocks noGrp="1"/>
          </p:cNvSpPr>
          <p:nvPr>
            <p:ph type="sldNum" sz="quarter" idx="12"/>
          </p:nvPr>
        </p:nvSpPr>
        <p:spPr/>
        <p:txBody>
          <a:bodyPr/>
          <a:lstStyle/>
          <a:p>
            <a:r>
              <a:rPr lang="de-DE" smtClean="0"/>
              <a:t>| Slide </a:t>
            </a:r>
            <a:fld id="{CF363E95-653D-48D7-8EB0-A81FED805B5F}" type="slidenum">
              <a:rPr lang="de-DE" smtClean="0"/>
              <a:pPr/>
              <a:t>‹#›</a:t>
            </a:fld>
            <a:endParaRPr lang="de-D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slide two pictures">
    <p:spTree>
      <p:nvGrpSpPr>
        <p:cNvPr id="1" name=""/>
        <p:cNvGrpSpPr/>
        <p:nvPr/>
      </p:nvGrpSpPr>
      <p:grpSpPr>
        <a:xfrm>
          <a:off x="0" y="0"/>
          <a:ext cx="0" cy="0"/>
          <a:chOff x="0" y="0"/>
          <a:chExt cx="0" cy="0"/>
        </a:xfrm>
      </p:grpSpPr>
      <p:sp>
        <p:nvSpPr>
          <p:cNvPr id="10" name="Inhaltsplatzhalter 2"/>
          <p:cNvSpPr>
            <a:spLocks noGrp="1"/>
          </p:cNvSpPr>
          <p:nvPr>
            <p:ph idx="1"/>
          </p:nvPr>
        </p:nvSpPr>
        <p:spPr>
          <a:xfrm>
            <a:off x="215900" y="1592263"/>
            <a:ext cx="4284663" cy="4608512"/>
          </a:xfrm>
        </p:spPr>
        <p:txBody>
          <a:bodyPr/>
          <a:lstStyle>
            <a:lvl1pPr>
              <a:buClr>
                <a:schemeClr val="tx2"/>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p:txBody>
      </p:sp>
      <p:sp>
        <p:nvSpPr>
          <p:cNvPr id="13" name="Inhaltsplatzhalter 2"/>
          <p:cNvSpPr>
            <a:spLocks noGrp="1"/>
          </p:cNvSpPr>
          <p:nvPr>
            <p:ph idx="12"/>
          </p:nvPr>
        </p:nvSpPr>
        <p:spPr>
          <a:xfrm>
            <a:off x="4643439" y="1592263"/>
            <a:ext cx="4284662" cy="4608512"/>
          </a:xfrm>
        </p:spPr>
        <p:txBody>
          <a:bodyPr/>
          <a:lstStyle>
            <a:lvl1pPr>
              <a:buClr>
                <a:schemeClr val="tx2"/>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p:txBody>
      </p:sp>
      <p:sp>
        <p:nvSpPr>
          <p:cNvPr id="14"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r>
              <a:rPr lang="en-US" smtClean="0"/>
              <a:t>Click to edit Master title style</a:t>
            </a:r>
            <a:endParaRPr lang="de-DE" dirty="0"/>
          </a:p>
        </p:txBody>
      </p:sp>
      <p:sp>
        <p:nvSpPr>
          <p:cNvPr id="15" name="Untertitel 2"/>
          <p:cNvSpPr>
            <a:spLocks noGrp="1"/>
          </p:cNvSpPr>
          <p:nvPr>
            <p:ph type="subTitle" idx="13"/>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r>
              <a:rPr lang="en-US" smtClean="0"/>
              <a:t>Click to edit Master subtitle style</a:t>
            </a:r>
            <a:endParaRPr lang="de-DE" dirty="0"/>
          </a:p>
        </p:txBody>
      </p:sp>
      <p:sp>
        <p:nvSpPr>
          <p:cNvPr id="9" name="Datumsplatzhalter 8"/>
          <p:cNvSpPr>
            <a:spLocks noGrp="1"/>
          </p:cNvSpPr>
          <p:nvPr>
            <p:ph type="dt" sz="half" idx="14"/>
          </p:nvPr>
        </p:nvSpPr>
        <p:spPr/>
        <p:txBody>
          <a:bodyPr/>
          <a:lstStyle/>
          <a:p>
            <a:r>
              <a:rPr lang="en-US" smtClean="0"/>
              <a:t>Month DD, Year</a:t>
            </a:r>
            <a:endParaRPr lang="de-DE" dirty="0"/>
          </a:p>
        </p:txBody>
      </p:sp>
      <p:sp>
        <p:nvSpPr>
          <p:cNvPr id="11" name="Foliennummernplatzhalter 10"/>
          <p:cNvSpPr>
            <a:spLocks noGrp="1"/>
          </p:cNvSpPr>
          <p:nvPr>
            <p:ph type="sldNum" sz="quarter" idx="15"/>
          </p:nvPr>
        </p:nvSpPr>
        <p:spPr/>
        <p:txBody>
          <a:bodyPr/>
          <a:lstStyle/>
          <a:p>
            <a:r>
              <a:rPr lang="de-DE" smtClean="0"/>
              <a:t>| Slide </a:t>
            </a:r>
            <a:fld id="{CF363E95-653D-48D7-8EB0-A81FED805B5F}" type="slidenum">
              <a:rPr lang="de-DE" smtClean="0"/>
              <a:pPr/>
              <a:t>‹#›</a:t>
            </a:fld>
            <a:endParaRPr lang="de-DE" dirty="0"/>
          </a:p>
        </p:txBody>
      </p:sp>
      <p:sp>
        <p:nvSpPr>
          <p:cNvPr id="12" name="Fußzeilenplatzhalter 11"/>
          <p:cNvSpPr>
            <a:spLocks noGrp="1"/>
          </p:cNvSpPr>
          <p:nvPr>
            <p:ph type="ftr" sz="quarter" idx="16"/>
          </p:nvPr>
        </p:nvSpPr>
        <p:spPr/>
        <p:txBody>
          <a:bodyPr/>
          <a:lstStyle/>
          <a:p>
            <a:r>
              <a:rPr lang="en-US" smtClean="0"/>
              <a:t>© ABB Group</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slide bar graph">
    <p:spTree>
      <p:nvGrpSpPr>
        <p:cNvPr id="1" name=""/>
        <p:cNvGrpSpPr/>
        <p:nvPr/>
      </p:nvGrpSpPr>
      <p:grpSpPr>
        <a:xfrm>
          <a:off x="0" y="0"/>
          <a:ext cx="0" cy="0"/>
          <a:chOff x="0" y="0"/>
          <a:chExt cx="0" cy="0"/>
        </a:xfrm>
      </p:grpSpPr>
      <p:sp>
        <p:nvSpPr>
          <p:cNvPr id="12" name="Inhaltsplatzhalter 12"/>
          <p:cNvSpPr>
            <a:spLocks noGrp="1"/>
          </p:cNvSpPr>
          <p:nvPr>
            <p:ph sz="quarter" idx="15"/>
          </p:nvPr>
        </p:nvSpPr>
        <p:spPr>
          <a:xfrm>
            <a:off x="1476375" y="2162175"/>
            <a:ext cx="7451725" cy="4038600"/>
          </a:xfrm>
        </p:spPr>
        <p:txBody>
          <a:bodyPr/>
          <a:lstStyle>
            <a:lvl1pPr>
              <a:buNone/>
              <a:defRPr/>
            </a:lvl1pPr>
          </a:lstStyle>
          <a:p>
            <a:pPr lvl="0"/>
            <a:r>
              <a:rPr lang="en-US" smtClean="0"/>
              <a:t>Click to edit Master text styles</a:t>
            </a:r>
          </a:p>
        </p:txBody>
      </p:sp>
      <p:sp>
        <p:nvSpPr>
          <p:cNvPr id="14" name="Textplatzhalter 7"/>
          <p:cNvSpPr>
            <a:spLocks noGrp="1"/>
          </p:cNvSpPr>
          <p:nvPr>
            <p:ph type="body" sz="quarter" idx="12"/>
          </p:nvPr>
        </p:nvSpPr>
        <p:spPr>
          <a:xfrm>
            <a:off x="1476375" y="1581149"/>
            <a:ext cx="7451725" cy="581025"/>
          </a:xfrm>
        </p:spPr>
        <p:txBody>
          <a:bodyPr>
            <a:normAutofit/>
          </a:bodyPr>
          <a:lstStyle>
            <a:lvl1pPr marL="179388" marR="0" indent="-179388" algn="l" defTabSz="914400" rtl="0" eaLnBrk="1" fontAlgn="auto" latinLnBrk="0" hangingPunct="1">
              <a:lnSpc>
                <a:spcPct val="100000"/>
              </a:lnSpc>
              <a:spcBef>
                <a:spcPts val="0"/>
              </a:spcBef>
              <a:spcAft>
                <a:spcPts val="0"/>
              </a:spcAft>
              <a:buClr>
                <a:schemeClr val="accent1"/>
              </a:buClr>
              <a:buSzTx/>
              <a:buFont typeface="Wingdings" pitchFamily="2" charset="2"/>
              <a:buNone/>
              <a:tabLst/>
              <a:defRPr sz="1400" b="1"/>
            </a:lvl1pPr>
          </a:lstStyle>
          <a:p>
            <a:pPr lvl="0"/>
            <a:r>
              <a:rPr lang="en-US" smtClean="0"/>
              <a:t>Click to edit Master text styles</a:t>
            </a:r>
          </a:p>
        </p:txBody>
      </p:sp>
      <p:sp>
        <p:nvSpPr>
          <p:cNvPr id="15" name="Inhaltsplatzhalter 10"/>
          <p:cNvSpPr>
            <a:spLocks noGrp="1"/>
          </p:cNvSpPr>
          <p:nvPr>
            <p:ph sz="quarter" idx="13"/>
          </p:nvPr>
        </p:nvSpPr>
        <p:spPr>
          <a:xfrm>
            <a:off x="215900" y="1592263"/>
            <a:ext cx="1116013" cy="4608512"/>
          </a:xfrm>
        </p:spPr>
        <p:txBody>
          <a:bodyPr vert="horz" lIns="0" tIns="36000" rIns="0" bIns="0" numCol="1" spcCol="396000" rtlCol="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lang="de-DE" sz="900" kern="1200">
                <a:solidFill>
                  <a:schemeClr val="tx1"/>
                </a:solidFill>
                <a:latin typeface="Arial" pitchFamily="34" charset="0"/>
                <a:ea typeface="+mn-ea"/>
                <a:cs typeface="Arial" pitchFamily="34" charset="0"/>
              </a:defRPr>
            </a:lvl1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smtClean="0"/>
              <a:t>Click to edit Master text styles</a:t>
            </a:r>
          </a:p>
        </p:txBody>
      </p:sp>
      <p:sp>
        <p:nvSpPr>
          <p:cNvPr id="16"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r>
              <a:rPr lang="en-US" smtClean="0"/>
              <a:t>Click to edit Master title style</a:t>
            </a:r>
            <a:endParaRPr lang="de-DE" dirty="0"/>
          </a:p>
        </p:txBody>
      </p:sp>
      <p:sp>
        <p:nvSpPr>
          <p:cNvPr id="17" name="Untertitel 2"/>
          <p:cNvSpPr>
            <a:spLocks noGrp="1"/>
          </p:cNvSpPr>
          <p:nvPr>
            <p:ph type="subTitle" idx="1"/>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r>
              <a:rPr lang="en-US" smtClean="0"/>
              <a:t>Click to edit Master subtitle style</a:t>
            </a:r>
            <a:endParaRPr lang="de-DE" dirty="0"/>
          </a:p>
        </p:txBody>
      </p:sp>
      <p:sp>
        <p:nvSpPr>
          <p:cNvPr id="10" name="Datumsplatzhalter 9"/>
          <p:cNvSpPr>
            <a:spLocks noGrp="1"/>
          </p:cNvSpPr>
          <p:nvPr>
            <p:ph type="dt" sz="half" idx="16"/>
          </p:nvPr>
        </p:nvSpPr>
        <p:spPr/>
        <p:txBody>
          <a:bodyPr/>
          <a:lstStyle/>
          <a:p>
            <a:r>
              <a:rPr lang="en-US" smtClean="0"/>
              <a:t>Month DD, Year</a:t>
            </a:r>
            <a:endParaRPr lang="de-DE" dirty="0"/>
          </a:p>
        </p:txBody>
      </p:sp>
      <p:sp>
        <p:nvSpPr>
          <p:cNvPr id="11" name="Foliennummernplatzhalter 10"/>
          <p:cNvSpPr>
            <a:spLocks noGrp="1"/>
          </p:cNvSpPr>
          <p:nvPr>
            <p:ph type="sldNum" sz="quarter" idx="17"/>
          </p:nvPr>
        </p:nvSpPr>
        <p:spPr/>
        <p:txBody>
          <a:bodyPr/>
          <a:lstStyle/>
          <a:p>
            <a:r>
              <a:rPr lang="de-DE" smtClean="0"/>
              <a:t>| Slide </a:t>
            </a:r>
            <a:fld id="{CF363E95-653D-48D7-8EB0-A81FED805B5F}" type="slidenum">
              <a:rPr lang="de-DE" smtClean="0"/>
              <a:pPr/>
              <a:t>‹#›</a:t>
            </a:fld>
            <a:endParaRPr lang="de-DE" dirty="0"/>
          </a:p>
        </p:txBody>
      </p:sp>
      <p:sp>
        <p:nvSpPr>
          <p:cNvPr id="13" name="Fußzeilenplatzhalter 12"/>
          <p:cNvSpPr>
            <a:spLocks noGrp="1"/>
          </p:cNvSpPr>
          <p:nvPr>
            <p:ph type="ftr" sz="quarter" idx="18"/>
          </p:nvPr>
        </p:nvSpPr>
        <p:spPr/>
        <p:txBody>
          <a:bodyPr/>
          <a:lstStyle/>
          <a:p>
            <a:r>
              <a:rPr lang="en-US" smtClean="0"/>
              <a:t>© ABB Group</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slide movie 16:9">
    <p:spTree>
      <p:nvGrpSpPr>
        <p:cNvPr id="1" name=""/>
        <p:cNvGrpSpPr/>
        <p:nvPr/>
      </p:nvGrpSpPr>
      <p:grpSpPr>
        <a:xfrm>
          <a:off x="0" y="0"/>
          <a:ext cx="0" cy="0"/>
          <a:chOff x="0" y="0"/>
          <a:chExt cx="0" cy="0"/>
        </a:xfrm>
      </p:grpSpPr>
      <p:sp>
        <p:nvSpPr>
          <p:cNvPr id="7" name="Inhaltsplatzhalter 2"/>
          <p:cNvSpPr>
            <a:spLocks noGrp="1"/>
          </p:cNvSpPr>
          <p:nvPr>
            <p:ph idx="1"/>
          </p:nvPr>
        </p:nvSpPr>
        <p:spPr>
          <a:xfrm>
            <a:off x="0" y="1592262"/>
            <a:ext cx="9144000" cy="5265737"/>
          </a:xfrm>
          <a:solidFill>
            <a:schemeClr val="bg2"/>
          </a:solidFill>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p:txBody>
      </p:sp>
      <p:sp>
        <p:nvSpPr>
          <p:cNvPr id="4" name="Rechteck 3"/>
          <p:cNvSpPr/>
          <p:nvPr userDrawn="1"/>
        </p:nvSpPr>
        <p:spPr>
          <a:xfrm>
            <a:off x="0" y="0"/>
            <a:ext cx="9144000" cy="15922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slide movie 4:3">
    <p:spTree>
      <p:nvGrpSpPr>
        <p:cNvPr id="1" name=""/>
        <p:cNvGrpSpPr/>
        <p:nvPr/>
      </p:nvGrpSpPr>
      <p:grpSpPr>
        <a:xfrm>
          <a:off x="0" y="0"/>
          <a:ext cx="0" cy="0"/>
          <a:chOff x="0" y="0"/>
          <a:chExt cx="0" cy="0"/>
        </a:xfrm>
      </p:grpSpPr>
      <p:sp>
        <p:nvSpPr>
          <p:cNvPr id="7" name="Inhaltsplatzhalter 2"/>
          <p:cNvSpPr>
            <a:spLocks noGrp="1"/>
          </p:cNvSpPr>
          <p:nvPr>
            <p:ph idx="1"/>
          </p:nvPr>
        </p:nvSpPr>
        <p:spPr>
          <a:xfrm>
            <a:off x="0" y="0"/>
            <a:ext cx="9144000" cy="6857999"/>
          </a:xfrm>
          <a:solidFill>
            <a:schemeClr val="bg2"/>
          </a:solidFill>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14339" name="Rectangle 3"/>
          <p:cNvSpPr>
            <a:spLocks noChangeArrowheads="1"/>
          </p:cNvSpPr>
          <p:nvPr/>
        </p:nvSpPr>
        <p:spPr bwMode="auto">
          <a:xfrm>
            <a:off x="0" y="0"/>
            <a:ext cx="9144000" cy="6858000"/>
          </a:xfrm>
          <a:prstGeom prst="rect">
            <a:avLst/>
          </a:prstGeom>
          <a:noFill/>
          <a:ln w="9525" algn="ctr">
            <a:noFill/>
            <a:miter lim="800000"/>
            <a:headEnd/>
            <a:tailEnd/>
          </a:ln>
          <a:effectLst/>
        </p:spPr>
        <p:txBody>
          <a:bodyPr vert="horz" wrap="none" lIns="0" tIns="0" rIns="0" bIns="0" numCol="1" anchor="ctr" anchorCtr="0" compatLnSpc="1">
            <a:prstTxWarp prst="textNoShape">
              <a:avLst/>
            </a:prstTxWarp>
          </a:bodyPr>
          <a:lstStyle/>
          <a:p>
            <a:endParaRPr lang="de-DE"/>
          </a:p>
        </p:txBody>
      </p:sp>
      <p:sp>
        <p:nvSpPr>
          <p:cNvPr id="5" name="Rechteck 4"/>
          <p:cNvSpPr/>
          <p:nvPr userDrawn="1"/>
        </p:nvSpPr>
        <p:spPr>
          <a:xfrm>
            <a:off x="7667625" y="6200775"/>
            <a:ext cx="1476375" cy="6572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180975" algn="ctr">
              <a:buClr>
                <a:schemeClr val="accent1"/>
              </a:buClr>
              <a:buFont typeface="Wingdings" pitchFamily="2" charset="2"/>
              <a:buChar char="§"/>
            </a:pPr>
            <a:endParaRPr lang="de-DE" dirty="0" smtClean="0">
              <a:solidFill>
                <a:schemeClr val="tx1"/>
              </a:solidFill>
            </a:endParaRPr>
          </a:p>
        </p:txBody>
      </p:sp>
      <p:grpSp>
        <p:nvGrpSpPr>
          <p:cNvPr id="5122" name="Group 2"/>
          <p:cNvGrpSpPr>
            <a:grpSpLocks/>
          </p:cNvGrpSpPr>
          <p:nvPr userDrawn="1"/>
        </p:nvGrpSpPr>
        <p:grpSpPr bwMode="auto">
          <a:xfrm>
            <a:off x="0" y="0"/>
            <a:ext cx="9144000" cy="6858000"/>
            <a:chOff x="0" y="0"/>
            <a:chExt cx="5760" cy="4320"/>
          </a:xfrm>
        </p:grpSpPr>
        <p:sp>
          <p:nvSpPr>
            <p:cNvPr id="5123" name="Rectangle 3"/>
            <p:cNvSpPr>
              <a:spLocks noChangeArrowheads="1"/>
            </p:cNvSpPr>
            <p:nvPr/>
          </p:nvSpPr>
          <p:spPr bwMode="auto">
            <a:xfrm>
              <a:off x="0" y="0"/>
              <a:ext cx="5760" cy="4320"/>
            </a:xfrm>
            <a:prstGeom prst="rect">
              <a:avLst/>
            </a:prstGeom>
            <a:noFill/>
            <a:ln w="9525" algn="ctr">
              <a:noFill/>
              <a:miter lim="800000"/>
              <a:headEnd/>
              <a:tailEnd/>
            </a:ln>
            <a:effectLst/>
          </p:spPr>
          <p:txBody>
            <a:bodyPr vert="horz" wrap="none" lIns="0" tIns="0" rIns="0" bIns="0" numCol="1" anchor="ctr" anchorCtr="0" compatLnSpc="1">
              <a:prstTxWarp prst="textNoShape">
                <a:avLst/>
              </a:prstTxWarp>
            </a:bodyPr>
            <a:lstStyle/>
            <a:p>
              <a:endParaRPr lang="de-DE"/>
            </a:p>
          </p:txBody>
        </p:sp>
        <p:pic>
          <p:nvPicPr>
            <p:cNvPr id="5124" name="Picture 4" descr="ABB1ClaimL_rgb300_100mmLIGHT Kopie"/>
            <p:cNvPicPr>
              <a:picLocks noChangeAspect="1" noChangeArrowheads="1"/>
            </p:cNvPicPr>
            <p:nvPr/>
          </p:nvPicPr>
          <p:blipFill>
            <a:blip r:embed="rId2"/>
            <a:srcRect/>
            <a:stretch>
              <a:fillRect/>
            </a:stretch>
          </p:blipFill>
          <p:spPr bwMode="auto">
            <a:xfrm>
              <a:off x="367" y="1660"/>
              <a:ext cx="5031" cy="743"/>
            </a:xfrm>
            <a:prstGeom prst="rect">
              <a:avLst/>
            </a:prstGeom>
            <a:noFill/>
          </p:spPr>
        </p:pic>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tandard Layout">
    <p:spTree>
      <p:nvGrpSpPr>
        <p:cNvPr id="1" name=""/>
        <p:cNvGrpSpPr/>
        <p:nvPr/>
      </p:nvGrpSpPr>
      <p:grpSpPr>
        <a:xfrm>
          <a:off x="0" y="0"/>
          <a:ext cx="0" cy="0"/>
          <a:chOff x="0" y="0"/>
          <a:chExt cx="0" cy="0"/>
        </a:xfrm>
      </p:grpSpPr>
      <p:sp>
        <p:nvSpPr>
          <p:cNvPr id="7" name="Rectangle 13"/>
          <p:cNvSpPr>
            <a:spLocks noGrp="1" noChangeArrowheads="1"/>
          </p:cNvSpPr>
          <p:nvPr>
            <p:ph type="title"/>
          </p:nvPr>
        </p:nvSpPr>
        <p:spPr bwMode="auto">
          <a:xfrm>
            <a:off x="301752" y="304800"/>
            <a:ext cx="8534400" cy="685800"/>
          </a:xfrm>
          <a:prstGeom prst="rect">
            <a:avLst/>
          </a:prstGeom>
          <a:noFill/>
          <a:ln w="9525">
            <a:noFill/>
            <a:miter lim="800000"/>
            <a:headEnd/>
            <a:tailEnd/>
          </a:ln>
          <a:effectLst/>
        </p:spPr>
        <p:txBody>
          <a:bodyPr/>
          <a:lstStyle/>
          <a:p>
            <a:pPr lvl="0"/>
            <a:r>
              <a:rPr lang="en-US" dirty="0" smtClean="0"/>
              <a:t>Click to edit Master title style</a:t>
            </a:r>
          </a:p>
        </p:txBody>
      </p:sp>
      <p:sp>
        <p:nvSpPr>
          <p:cNvPr id="9" name="Text Placeholder 8"/>
          <p:cNvSpPr>
            <a:spLocks noGrp="1"/>
          </p:cNvSpPr>
          <p:nvPr>
            <p:ph type="body" sz="quarter" idx="10"/>
          </p:nvPr>
        </p:nvSpPr>
        <p:spPr>
          <a:xfrm>
            <a:off x="301752" y="1129389"/>
            <a:ext cx="8543925" cy="5010154"/>
          </a:xfrm>
        </p:spPr>
        <p:txBody>
          <a:bodyPr/>
          <a:lstStyle>
            <a:lvl1pPr>
              <a:defRPr sz="26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164916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default">
    <p:spTree>
      <p:nvGrpSpPr>
        <p:cNvPr id="1" name=""/>
        <p:cNvGrpSpPr/>
        <p:nvPr/>
      </p:nvGrpSpPr>
      <p:grpSpPr>
        <a:xfrm>
          <a:off x="0" y="0"/>
          <a:ext cx="0" cy="0"/>
          <a:chOff x="0" y="0"/>
          <a:chExt cx="0" cy="0"/>
        </a:xfrm>
      </p:grpSpPr>
      <p:sp>
        <p:nvSpPr>
          <p:cNvPr id="8" name="Rechteck 7"/>
          <p:cNvSpPr/>
          <p:nvPr userDrawn="1"/>
        </p:nvSpPr>
        <p:spPr>
          <a:xfrm>
            <a:off x="215900" y="225425"/>
            <a:ext cx="8712200" cy="5975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075" name="Picture 3" descr="ABB2logo RGB"/>
          <p:cNvPicPr>
            <a:picLocks noChangeAspect="1" noChangeArrowheads="1"/>
          </p:cNvPicPr>
          <p:nvPr userDrawn="1"/>
        </p:nvPicPr>
        <p:blipFill>
          <a:blip r:embed="rId2"/>
          <a:srcRect/>
          <a:stretch>
            <a:fillRect/>
          </a:stretch>
        </p:blipFill>
        <p:spPr bwMode="auto">
          <a:xfrm>
            <a:off x="7121525" y="6392863"/>
            <a:ext cx="1795463" cy="252412"/>
          </a:xfrm>
          <a:prstGeom prst="rect">
            <a:avLst/>
          </a:prstGeom>
          <a:noFill/>
          <a:ln w="9525">
            <a:noFill/>
            <a:miter lim="800000"/>
            <a:headEnd/>
            <a:tailEnd/>
          </a:ln>
        </p:spPr>
      </p:pic>
      <p:sp>
        <p:nvSpPr>
          <p:cNvPr id="10" name="Bildplatzhalter 9"/>
          <p:cNvSpPr>
            <a:spLocks noGrp="1"/>
          </p:cNvSpPr>
          <p:nvPr>
            <p:ph type="pic" sz="quarter" idx="12"/>
          </p:nvPr>
        </p:nvSpPr>
        <p:spPr>
          <a:xfrm>
            <a:off x="214314" y="225426"/>
            <a:ext cx="8702674" cy="3598862"/>
          </a:xfrm>
        </p:spPr>
        <p:txBody>
          <a:bodyPr/>
          <a:lstStyle>
            <a:lvl1pPr>
              <a:buNone/>
              <a:defRPr/>
            </a:lvl1pPr>
          </a:lstStyle>
          <a:p>
            <a:r>
              <a:rPr lang="en-US" smtClean="0"/>
              <a:t>Click icon to add picture</a:t>
            </a:r>
            <a:endParaRPr lang="de-DE" dirty="0"/>
          </a:p>
        </p:txBody>
      </p:sp>
      <p:sp>
        <p:nvSpPr>
          <p:cNvPr id="9" name="Titel 1"/>
          <p:cNvSpPr>
            <a:spLocks noGrp="1"/>
          </p:cNvSpPr>
          <p:nvPr>
            <p:ph type="ctrTitle"/>
          </p:nvPr>
        </p:nvSpPr>
        <p:spPr>
          <a:xfrm>
            <a:off x="215900" y="4181485"/>
            <a:ext cx="8712200" cy="2019289"/>
          </a:xfrm>
        </p:spPr>
        <p:txBody>
          <a:bodyPr lIns="144000" tIns="0" rIns="0" bIns="0" anchor="t">
            <a:normAutofit/>
          </a:bodyPr>
          <a:lstStyle>
            <a:lvl1pPr marL="0" marR="0" indent="0" algn="l" defTabSz="914400" rtl="0" eaLnBrk="1" fontAlgn="auto" latinLnBrk="0" hangingPunct="1">
              <a:lnSpc>
                <a:spcPct val="90000"/>
              </a:lnSpc>
              <a:spcBef>
                <a:spcPct val="0"/>
              </a:spcBef>
              <a:spcAft>
                <a:spcPts val="0"/>
              </a:spcAft>
              <a:buClrTx/>
              <a:buSzTx/>
              <a:buFontTx/>
              <a:buNone/>
              <a:tabLst/>
              <a:defRPr sz="4000">
                <a:solidFill>
                  <a:schemeClr val="accent2"/>
                </a:solidFill>
                <a:latin typeface="Arial" pitchFamily="34" charset="0"/>
                <a:cs typeface="Arial" pitchFamily="34" charset="0"/>
              </a:defRPr>
            </a:lvl1pPr>
          </a:lstStyle>
          <a:p>
            <a:r>
              <a:rPr lang="en-US" smtClean="0"/>
              <a:t>Click to edit Master title style</a:t>
            </a:r>
            <a:endParaRPr lang="en-US" dirty="0" smtClean="0"/>
          </a:p>
        </p:txBody>
      </p:sp>
      <p:sp>
        <p:nvSpPr>
          <p:cNvPr id="13" name="Untertitel 2"/>
          <p:cNvSpPr>
            <a:spLocks noGrp="1"/>
          </p:cNvSpPr>
          <p:nvPr>
            <p:ph type="subTitle" idx="1"/>
          </p:nvPr>
        </p:nvSpPr>
        <p:spPr>
          <a:xfrm>
            <a:off x="215900" y="4740195"/>
            <a:ext cx="8712200" cy="1460580"/>
          </a:xfrm>
        </p:spPr>
        <p:txBody>
          <a:bodyPr vert="horz" lIns="144000" tIns="0" rIns="0" bIns="0" rtlCol="0" anchor="t" anchorCtr="0">
            <a:normAutofit/>
          </a:bodyPr>
          <a:lstStyle>
            <a:lvl1pPr marL="0" indent="0" algn="l" defTabSz="914400" rtl="0" eaLnBrk="1" latinLnBrk="0" hangingPunct="1">
              <a:lnSpc>
                <a:spcPct val="90000"/>
              </a:lnSpc>
              <a:spcBef>
                <a:spcPct val="0"/>
              </a:spcBef>
              <a:buClr>
                <a:schemeClr val="tx2"/>
              </a:buClr>
              <a:buSzPct val="70000"/>
              <a:buFont typeface="Wingdings" pitchFamily="2" charset="2"/>
              <a:buNone/>
              <a:defRPr lang="de-DE" sz="4000" kern="1200" dirty="0">
                <a:solidFill>
                  <a:schemeClr val="accent3"/>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14" name="Text Placeholder 12"/>
          <p:cNvSpPr>
            <a:spLocks noGrp="1"/>
          </p:cNvSpPr>
          <p:nvPr>
            <p:ph type="body" sz="quarter" idx="10"/>
          </p:nvPr>
        </p:nvSpPr>
        <p:spPr>
          <a:xfrm>
            <a:off x="215900" y="3968750"/>
            <a:ext cx="8712200" cy="216000"/>
          </a:xfrm>
        </p:spPr>
        <p:txBody>
          <a:bodyPr vert="horz" lIns="144000" tIns="0" rIns="0" bIns="0" rtlCol="0" anchor="t">
            <a:normAutofit/>
          </a:bodyPr>
          <a:lstStyle>
            <a:lvl1pPr marL="0" indent="0" algn="l" defTabSz="914400" rtl="0" eaLnBrk="1" latinLnBrk="0" hangingPunct="1">
              <a:spcBef>
                <a:spcPct val="0"/>
              </a:spcBef>
              <a:buClr>
                <a:schemeClr val="tx2"/>
              </a:buClr>
              <a:buSzPct val="70000"/>
              <a:buFont typeface="Wingdings" pitchFamily="2" charset="2"/>
              <a:buNone/>
              <a:defRPr lang="de-DE" sz="1200" b="1" kern="1200" dirty="0">
                <a:solidFill>
                  <a:schemeClr val="bg1"/>
                </a:solidFill>
                <a:latin typeface="Arial" pitchFamily="34" charset="0"/>
                <a:ea typeface="+mj-ea"/>
                <a:cs typeface="Arial"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default with picture">
    <p:spTree>
      <p:nvGrpSpPr>
        <p:cNvPr id="1" name=""/>
        <p:cNvGrpSpPr/>
        <p:nvPr/>
      </p:nvGrpSpPr>
      <p:grpSpPr>
        <a:xfrm>
          <a:off x="0" y="0"/>
          <a:ext cx="0" cy="0"/>
          <a:chOff x="0" y="0"/>
          <a:chExt cx="0" cy="0"/>
        </a:xfrm>
      </p:grpSpPr>
      <p:sp>
        <p:nvSpPr>
          <p:cNvPr id="8" name="Rechteck 7"/>
          <p:cNvSpPr/>
          <p:nvPr userDrawn="1"/>
        </p:nvSpPr>
        <p:spPr>
          <a:xfrm>
            <a:off x="215900" y="225425"/>
            <a:ext cx="8712200" cy="5975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051" name="Picture 3" descr="ABB2logo RGB"/>
          <p:cNvPicPr>
            <a:picLocks noChangeAspect="1" noChangeArrowheads="1"/>
          </p:cNvPicPr>
          <p:nvPr userDrawn="1"/>
        </p:nvPicPr>
        <p:blipFill>
          <a:blip r:embed="rId2"/>
          <a:srcRect/>
          <a:stretch>
            <a:fillRect/>
          </a:stretch>
        </p:blipFill>
        <p:spPr bwMode="auto">
          <a:xfrm>
            <a:off x="7121525" y="6392863"/>
            <a:ext cx="1795463" cy="252412"/>
          </a:xfrm>
          <a:prstGeom prst="rect">
            <a:avLst/>
          </a:prstGeom>
          <a:noFill/>
          <a:ln w="9525">
            <a:noFill/>
            <a:miter lim="800000"/>
            <a:headEnd/>
            <a:tailEnd/>
          </a:ln>
        </p:spPr>
      </p:pic>
      <p:pic>
        <p:nvPicPr>
          <p:cNvPr id="9" name="Picture 3"/>
          <p:cNvPicPr>
            <a:picLocks noChangeAspect="1" noChangeArrowheads="1"/>
          </p:cNvPicPr>
          <p:nvPr userDrawn="1"/>
        </p:nvPicPr>
        <p:blipFill>
          <a:blip r:embed="rId3"/>
          <a:srcRect/>
          <a:stretch>
            <a:fillRect/>
          </a:stretch>
        </p:blipFill>
        <p:spPr bwMode="auto">
          <a:xfrm>
            <a:off x="214313" y="225425"/>
            <a:ext cx="8713787" cy="3602038"/>
          </a:xfrm>
          <a:prstGeom prst="rect">
            <a:avLst/>
          </a:prstGeom>
          <a:noFill/>
        </p:spPr>
      </p:pic>
      <p:sp>
        <p:nvSpPr>
          <p:cNvPr id="14" name="Titel 1"/>
          <p:cNvSpPr>
            <a:spLocks noGrp="1"/>
          </p:cNvSpPr>
          <p:nvPr>
            <p:ph type="ctrTitle"/>
          </p:nvPr>
        </p:nvSpPr>
        <p:spPr>
          <a:xfrm>
            <a:off x="215900" y="4181485"/>
            <a:ext cx="8712200" cy="2019289"/>
          </a:xfrm>
        </p:spPr>
        <p:txBody>
          <a:bodyPr lIns="144000" tIns="0" rIns="0" bIns="0" anchor="t">
            <a:normAutofit/>
          </a:bodyPr>
          <a:lstStyle>
            <a:lvl1pPr marL="0" marR="0" indent="0" algn="l" defTabSz="914400" rtl="0" eaLnBrk="1" fontAlgn="auto" latinLnBrk="0" hangingPunct="1">
              <a:lnSpc>
                <a:spcPct val="90000"/>
              </a:lnSpc>
              <a:spcBef>
                <a:spcPct val="0"/>
              </a:spcBef>
              <a:spcAft>
                <a:spcPts val="0"/>
              </a:spcAft>
              <a:buClrTx/>
              <a:buSzTx/>
              <a:buFontTx/>
              <a:buNone/>
              <a:tabLst/>
              <a:defRPr sz="4000">
                <a:solidFill>
                  <a:schemeClr val="accent2"/>
                </a:solidFill>
                <a:latin typeface="Arial" pitchFamily="34" charset="0"/>
                <a:cs typeface="Arial" pitchFamily="34" charset="0"/>
              </a:defRPr>
            </a:lvl1pPr>
          </a:lstStyle>
          <a:p>
            <a:endParaRPr lang="en-US" dirty="0" smtClean="0"/>
          </a:p>
        </p:txBody>
      </p:sp>
      <p:sp>
        <p:nvSpPr>
          <p:cNvPr id="15" name="Untertitel 2"/>
          <p:cNvSpPr>
            <a:spLocks noGrp="1"/>
          </p:cNvSpPr>
          <p:nvPr>
            <p:ph type="subTitle" idx="1"/>
          </p:nvPr>
        </p:nvSpPr>
        <p:spPr>
          <a:xfrm>
            <a:off x="215900" y="4740195"/>
            <a:ext cx="8712200" cy="1460580"/>
          </a:xfrm>
        </p:spPr>
        <p:txBody>
          <a:bodyPr vert="horz" lIns="144000" tIns="0" rIns="0" bIns="0" rtlCol="0" anchor="t" anchorCtr="0">
            <a:normAutofit/>
          </a:bodyPr>
          <a:lstStyle>
            <a:lvl1pPr marL="0" indent="0" algn="l" defTabSz="914400" rtl="0" eaLnBrk="1" latinLnBrk="0" hangingPunct="1">
              <a:lnSpc>
                <a:spcPct val="90000"/>
              </a:lnSpc>
              <a:spcBef>
                <a:spcPct val="0"/>
              </a:spcBef>
              <a:buClr>
                <a:schemeClr val="tx2"/>
              </a:buClr>
              <a:buSzPct val="70000"/>
              <a:buFont typeface="Wingdings" pitchFamily="2" charset="2"/>
              <a:buNone/>
              <a:defRPr lang="de-DE" sz="4000" kern="1200" dirty="0">
                <a:solidFill>
                  <a:schemeClr val="accent3"/>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de-DE" dirty="0"/>
          </a:p>
        </p:txBody>
      </p:sp>
      <p:sp>
        <p:nvSpPr>
          <p:cNvPr id="16" name="Text Placeholder 12"/>
          <p:cNvSpPr>
            <a:spLocks noGrp="1"/>
          </p:cNvSpPr>
          <p:nvPr>
            <p:ph type="body" sz="quarter" idx="10"/>
          </p:nvPr>
        </p:nvSpPr>
        <p:spPr>
          <a:xfrm>
            <a:off x="215900" y="3968750"/>
            <a:ext cx="8712200" cy="216000"/>
          </a:xfrm>
        </p:spPr>
        <p:txBody>
          <a:bodyPr vert="horz" lIns="144000" tIns="0" rIns="0" bIns="0" rtlCol="0" anchor="t">
            <a:normAutofit/>
          </a:bodyPr>
          <a:lstStyle>
            <a:lvl1pPr marL="0" indent="0" algn="l" defTabSz="914400" rtl="0" eaLnBrk="1" latinLnBrk="0" hangingPunct="1">
              <a:spcBef>
                <a:spcPct val="0"/>
              </a:spcBef>
              <a:buClr>
                <a:schemeClr val="tx2"/>
              </a:buClr>
              <a:buSzPct val="70000"/>
              <a:buFont typeface="Wingdings" pitchFamily="2" charset="2"/>
              <a:buNone/>
              <a:defRPr lang="de-DE" sz="1200" b="1" kern="1200" dirty="0">
                <a:solidFill>
                  <a:schemeClr val="bg1"/>
                </a:solidFill>
                <a:latin typeface="Arial" pitchFamily="34" charset="0"/>
                <a:ea typeface="+mj-ea"/>
                <a:cs typeface="Arial"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endParaRPr lang="de-D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default">
    <p:spTree>
      <p:nvGrpSpPr>
        <p:cNvPr id="1" name=""/>
        <p:cNvGrpSpPr/>
        <p:nvPr/>
      </p:nvGrpSpPr>
      <p:grpSpPr>
        <a:xfrm>
          <a:off x="0" y="0"/>
          <a:ext cx="0" cy="0"/>
          <a:chOff x="0" y="0"/>
          <a:chExt cx="0" cy="0"/>
        </a:xfrm>
      </p:grpSpPr>
      <p:sp>
        <p:nvSpPr>
          <p:cNvPr id="8" name="Rechteck 7"/>
          <p:cNvSpPr/>
          <p:nvPr userDrawn="1"/>
        </p:nvSpPr>
        <p:spPr>
          <a:xfrm>
            <a:off x="215900" y="225425"/>
            <a:ext cx="8712200" cy="5975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075" name="Picture 3" descr="ABB2logo RGB"/>
          <p:cNvPicPr>
            <a:picLocks noChangeAspect="1" noChangeArrowheads="1"/>
          </p:cNvPicPr>
          <p:nvPr userDrawn="1"/>
        </p:nvPicPr>
        <p:blipFill>
          <a:blip r:embed="rId2"/>
          <a:srcRect/>
          <a:stretch>
            <a:fillRect/>
          </a:stretch>
        </p:blipFill>
        <p:spPr bwMode="auto">
          <a:xfrm>
            <a:off x="7121525" y="6392863"/>
            <a:ext cx="1795463" cy="252412"/>
          </a:xfrm>
          <a:prstGeom prst="rect">
            <a:avLst/>
          </a:prstGeom>
          <a:noFill/>
          <a:ln w="9525">
            <a:noFill/>
            <a:miter lim="800000"/>
            <a:headEnd/>
            <a:tailEnd/>
          </a:ln>
        </p:spPr>
      </p:pic>
      <p:sp>
        <p:nvSpPr>
          <p:cNvPr id="10" name="Bildplatzhalter 9"/>
          <p:cNvSpPr>
            <a:spLocks noGrp="1"/>
          </p:cNvSpPr>
          <p:nvPr>
            <p:ph type="pic" sz="quarter" idx="12"/>
          </p:nvPr>
        </p:nvSpPr>
        <p:spPr>
          <a:xfrm>
            <a:off x="214314" y="225426"/>
            <a:ext cx="8702674" cy="3598862"/>
          </a:xfrm>
        </p:spPr>
        <p:txBody>
          <a:bodyPr/>
          <a:lstStyle>
            <a:lvl1pPr>
              <a:buNone/>
              <a:defRPr/>
            </a:lvl1pPr>
          </a:lstStyle>
          <a:p>
            <a:endParaRPr lang="de-DE" dirty="0"/>
          </a:p>
        </p:txBody>
      </p:sp>
      <p:sp>
        <p:nvSpPr>
          <p:cNvPr id="9" name="Titel 1"/>
          <p:cNvSpPr>
            <a:spLocks noGrp="1"/>
          </p:cNvSpPr>
          <p:nvPr>
            <p:ph type="ctrTitle"/>
          </p:nvPr>
        </p:nvSpPr>
        <p:spPr>
          <a:xfrm>
            <a:off x="215900" y="4181485"/>
            <a:ext cx="8712200" cy="2019289"/>
          </a:xfrm>
        </p:spPr>
        <p:txBody>
          <a:bodyPr lIns="144000" tIns="0" rIns="0" bIns="0" anchor="t">
            <a:normAutofit/>
          </a:bodyPr>
          <a:lstStyle>
            <a:lvl1pPr marL="0" marR="0" indent="0" algn="l" defTabSz="914400" rtl="0" eaLnBrk="1" fontAlgn="auto" latinLnBrk="0" hangingPunct="1">
              <a:lnSpc>
                <a:spcPct val="90000"/>
              </a:lnSpc>
              <a:spcBef>
                <a:spcPct val="0"/>
              </a:spcBef>
              <a:spcAft>
                <a:spcPts val="0"/>
              </a:spcAft>
              <a:buClrTx/>
              <a:buSzTx/>
              <a:buFontTx/>
              <a:buNone/>
              <a:tabLst/>
              <a:defRPr sz="4000">
                <a:solidFill>
                  <a:schemeClr val="accent2"/>
                </a:solidFill>
                <a:latin typeface="Arial" pitchFamily="34" charset="0"/>
                <a:cs typeface="Arial" pitchFamily="34" charset="0"/>
              </a:defRPr>
            </a:lvl1pPr>
          </a:lstStyle>
          <a:p>
            <a:endParaRPr lang="en-US" dirty="0" smtClean="0"/>
          </a:p>
        </p:txBody>
      </p:sp>
      <p:sp>
        <p:nvSpPr>
          <p:cNvPr id="13" name="Untertitel 2"/>
          <p:cNvSpPr>
            <a:spLocks noGrp="1"/>
          </p:cNvSpPr>
          <p:nvPr>
            <p:ph type="subTitle" idx="1"/>
          </p:nvPr>
        </p:nvSpPr>
        <p:spPr>
          <a:xfrm>
            <a:off x="215900" y="4740195"/>
            <a:ext cx="8712200" cy="1460580"/>
          </a:xfrm>
        </p:spPr>
        <p:txBody>
          <a:bodyPr vert="horz" lIns="144000" tIns="0" rIns="0" bIns="0" rtlCol="0" anchor="t" anchorCtr="0">
            <a:normAutofit/>
          </a:bodyPr>
          <a:lstStyle>
            <a:lvl1pPr marL="0" indent="0" algn="l" defTabSz="914400" rtl="0" eaLnBrk="1" latinLnBrk="0" hangingPunct="1">
              <a:lnSpc>
                <a:spcPct val="90000"/>
              </a:lnSpc>
              <a:spcBef>
                <a:spcPct val="0"/>
              </a:spcBef>
              <a:buClr>
                <a:schemeClr val="tx2"/>
              </a:buClr>
              <a:buSzPct val="70000"/>
              <a:buFont typeface="Wingdings" pitchFamily="2" charset="2"/>
              <a:buNone/>
              <a:defRPr lang="de-DE" sz="4000" kern="1200" dirty="0">
                <a:solidFill>
                  <a:schemeClr val="accent3"/>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de-DE" dirty="0"/>
          </a:p>
        </p:txBody>
      </p:sp>
      <p:sp>
        <p:nvSpPr>
          <p:cNvPr id="14" name="Text Placeholder 12"/>
          <p:cNvSpPr>
            <a:spLocks noGrp="1"/>
          </p:cNvSpPr>
          <p:nvPr>
            <p:ph type="body" sz="quarter" idx="10"/>
          </p:nvPr>
        </p:nvSpPr>
        <p:spPr>
          <a:xfrm>
            <a:off x="215900" y="3968750"/>
            <a:ext cx="8712200" cy="216000"/>
          </a:xfrm>
        </p:spPr>
        <p:txBody>
          <a:bodyPr vert="horz" lIns="144000" tIns="0" rIns="0" bIns="0" rtlCol="0" anchor="t">
            <a:normAutofit/>
          </a:bodyPr>
          <a:lstStyle>
            <a:lvl1pPr marL="0" indent="0" algn="l" defTabSz="914400" rtl="0" eaLnBrk="1" latinLnBrk="0" hangingPunct="1">
              <a:spcBef>
                <a:spcPct val="0"/>
              </a:spcBef>
              <a:buClr>
                <a:schemeClr val="tx2"/>
              </a:buClr>
              <a:buSzPct val="70000"/>
              <a:buFont typeface="Wingdings" pitchFamily="2" charset="2"/>
              <a:buNone/>
              <a:defRPr lang="de-DE" sz="1200" b="1" kern="1200" dirty="0">
                <a:solidFill>
                  <a:schemeClr val="bg1"/>
                </a:solidFill>
                <a:latin typeface="Arial" pitchFamily="34" charset="0"/>
                <a:ea typeface="+mj-ea"/>
                <a:cs typeface="Arial"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endParaRPr lang="de-D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without picture">
    <p:spTree>
      <p:nvGrpSpPr>
        <p:cNvPr id="1" name=""/>
        <p:cNvGrpSpPr/>
        <p:nvPr/>
      </p:nvGrpSpPr>
      <p:grpSpPr>
        <a:xfrm>
          <a:off x="0" y="0"/>
          <a:ext cx="0" cy="0"/>
          <a:chOff x="0" y="0"/>
          <a:chExt cx="0" cy="0"/>
        </a:xfrm>
      </p:grpSpPr>
      <p:sp>
        <p:nvSpPr>
          <p:cNvPr id="8" name="Rechteck 7"/>
          <p:cNvSpPr/>
          <p:nvPr userDrawn="1"/>
        </p:nvSpPr>
        <p:spPr>
          <a:xfrm>
            <a:off x="215900" y="225425"/>
            <a:ext cx="8712200" cy="5975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099" name="Picture 3" descr="ABB2logo RGB"/>
          <p:cNvPicPr>
            <a:picLocks noChangeAspect="1" noChangeArrowheads="1"/>
          </p:cNvPicPr>
          <p:nvPr userDrawn="1"/>
        </p:nvPicPr>
        <p:blipFill>
          <a:blip r:embed="rId2"/>
          <a:srcRect/>
          <a:stretch>
            <a:fillRect/>
          </a:stretch>
        </p:blipFill>
        <p:spPr bwMode="auto">
          <a:xfrm>
            <a:off x="7121525" y="6392863"/>
            <a:ext cx="1795463" cy="252412"/>
          </a:xfrm>
          <a:prstGeom prst="rect">
            <a:avLst/>
          </a:prstGeom>
          <a:noFill/>
          <a:ln w="9525">
            <a:noFill/>
            <a:miter lim="800000"/>
            <a:headEnd/>
            <a:tailEnd/>
          </a:ln>
        </p:spPr>
      </p:pic>
      <p:sp>
        <p:nvSpPr>
          <p:cNvPr id="6" name="Titel 1"/>
          <p:cNvSpPr>
            <a:spLocks noGrp="1"/>
          </p:cNvSpPr>
          <p:nvPr>
            <p:ph type="ctrTitle"/>
          </p:nvPr>
        </p:nvSpPr>
        <p:spPr>
          <a:xfrm>
            <a:off x="215900" y="225425"/>
            <a:ext cx="8712200" cy="3970348"/>
          </a:xfrm>
        </p:spPr>
        <p:txBody>
          <a:bodyPr lIns="144000" tIns="144000" rIns="0" bIns="0" anchor="t">
            <a:normAutofit/>
          </a:bodyPr>
          <a:lstStyle>
            <a:lvl1pPr algn="l">
              <a:defRPr sz="5400">
                <a:solidFill>
                  <a:schemeClr val="accent2"/>
                </a:solidFill>
                <a:latin typeface="Arial" pitchFamily="34" charset="0"/>
                <a:cs typeface="Arial" pitchFamily="34" charset="0"/>
              </a:defRPr>
            </a:lvl1pPr>
          </a:lstStyle>
          <a:p>
            <a:endParaRPr lang="de-DE" dirty="0"/>
          </a:p>
        </p:txBody>
      </p:sp>
      <p:sp>
        <p:nvSpPr>
          <p:cNvPr id="7" name="Text Placeholder 12"/>
          <p:cNvSpPr>
            <a:spLocks noGrp="1"/>
          </p:cNvSpPr>
          <p:nvPr>
            <p:ph type="body" sz="quarter" idx="10"/>
          </p:nvPr>
        </p:nvSpPr>
        <p:spPr>
          <a:xfrm>
            <a:off x="215900" y="5254650"/>
            <a:ext cx="8712200" cy="203175"/>
          </a:xfrm>
        </p:spPr>
        <p:txBody>
          <a:bodyPr vert="horz" lIns="144000" tIns="0" rIns="0" bIns="0" rtlCol="0" anchor="t">
            <a:normAutofit/>
          </a:bodyPr>
          <a:lstStyle>
            <a:lvl1pPr marL="0" indent="0" algn="l" defTabSz="914400" rtl="0" eaLnBrk="1" latinLnBrk="0" hangingPunct="1">
              <a:spcBef>
                <a:spcPct val="0"/>
              </a:spcBef>
              <a:buClr>
                <a:schemeClr val="tx2"/>
              </a:buClr>
              <a:buSzPct val="70000"/>
              <a:buFont typeface="Wingdings" pitchFamily="2" charset="2"/>
              <a:buNone/>
              <a:defRPr lang="de-DE" sz="1200" b="1" kern="1200" dirty="0">
                <a:solidFill>
                  <a:schemeClr val="bg1"/>
                </a:solidFill>
                <a:latin typeface="Arial" pitchFamily="34" charset="0"/>
                <a:ea typeface="+mj-ea"/>
                <a:cs typeface="Arial"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endParaRPr lang="de-D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with picture">
    <p:spTree>
      <p:nvGrpSpPr>
        <p:cNvPr id="1" name=""/>
        <p:cNvGrpSpPr/>
        <p:nvPr/>
      </p:nvGrpSpPr>
      <p:grpSpPr>
        <a:xfrm>
          <a:off x="0" y="0"/>
          <a:ext cx="0" cy="0"/>
          <a:chOff x="0" y="0"/>
          <a:chExt cx="0" cy="0"/>
        </a:xfrm>
      </p:grpSpPr>
      <p:sp>
        <p:nvSpPr>
          <p:cNvPr id="6" name="Rechteck 5"/>
          <p:cNvSpPr/>
          <p:nvPr userDrawn="1"/>
        </p:nvSpPr>
        <p:spPr>
          <a:xfrm>
            <a:off x="215900" y="225425"/>
            <a:ext cx="8712200" cy="5975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Bildplatzhalter 9"/>
          <p:cNvSpPr>
            <a:spLocks noGrp="1"/>
          </p:cNvSpPr>
          <p:nvPr>
            <p:ph type="pic" sz="quarter" idx="12"/>
          </p:nvPr>
        </p:nvSpPr>
        <p:spPr>
          <a:xfrm>
            <a:off x="214313" y="225425"/>
            <a:ext cx="8713787" cy="3598863"/>
          </a:xfrm>
        </p:spPr>
        <p:txBody>
          <a:bodyPr/>
          <a:lstStyle>
            <a:lvl1pPr>
              <a:buNone/>
              <a:defRPr/>
            </a:lvl1pPr>
          </a:lstStyle>
          <a:p>
            <a:endParaRPr lang="de-DE" dirty="0"/>
          </a:p>
        </p:txBody>
      </p:sp>
      <p:sp>
        <p:nvSpPr>
          <p:cNvPr id="7" name="Titel 1"/>
          <p:cNvSpPr>
            <a:spLocks noGrp="1"/>
          </p:cNvSpPr>
          <p:nvPr>
            <p:ph type="ctrTitle"/>
          </p:nvPr>
        </p:nvSpPr>
        <p:spPr>
          <a:xfrm>
            <a:off x="215900" y="4181485"/>
            <a:ext cx="8712200" cy="2019289"/>
          </a:xfrm>
        </p:spPr>
        <p:txBody>
          <a:bodyPr lIns="144000" tIns="0" rIns="0" bIns="0" anchor="t">
            <a:normAutofit/>
          </a:bodyPr>
          <a:lstStyle>
            <a:lvl1pPr marL="0" marR="0" indent="0" algn="l" defTabSz="914400" rtl="0" eaLnBrk="1" fontAlgn="auto" latinLnBrk="0" hangingPunct="1">
              <a:lnSpc>
                <a:spcPct val="90000"/>
              </a:lnSpc>
              <a:spcBef>
                <a:spcPct val="0"/>
              </a:spcBef>
              <a:spcAft>
                <a:spcPts val="0"/>
              </a:spcAft>
              <a:buClrTx/>
              <a:buSzTx/>
              <a:buFontTx/>
              <a:buNone/>
              <a:tabLst/>
              <a:defRPr sz="4000">
                <a:solidFill>
                  <a:schemeClr val="accent2"/>
                </a:solidFill>
                <a:latin typeface="Arial" pitchFamily="34" charset="0"/>
                <a:cs typeface="Arial" pitchFamily="34" charset="0"/>
              </a:defRPr>
            </a:lvl1pPr>
          </a:lstStyle>
          <a:p>
            <a:endParaRPr lang="en-US" dirty="0" smtClean="0"/>
          </a:p>
        </p:txBody>
      </p:sp>
      <p:sp>
        <p:nvSpPr>
          <p:cNvPr id="10" name="Untertitel 2"/>
          <p:cNvSpPr>
            <a:spLocks noGrp="1"/>
          </p:cNvSpPr>
          <p:nvPr>
            <p:ph type="subTitle" idx="1"/>
          </p:nvPr>
        </p:nvSpPr>
        <p:spPr>
          <a:xfrm>
            <a:off x="215900" y="4740195"/>
            <a:ext cx="8712200" cy="1460580"/>
          </a:xfrm>
        </p:spPr>
        <p:txBody>
          <a:bodyPr vert="horz" lIns="144000" tIns="0" rIns="0" bIns="0" rtlCol="0" anchor="t" anchorCtr="0">
            <a:normAutofit/>
          </a:bodyPr>
          <a:lstStyle>
            <a:lvl1pPr marL="0" indent="0" algn="l" defTabSz="914400" rtl="0" eaLnBrk="1" latinLnBrk="0" hangingPunct="1">
              <a:lnSpc>
                <a:spcPct val="90000"/>
              </a:lnSpc>
              <a:spcBef>
                <a:spcPct val="0"/>
              </a:spcBef>
              <a:buClr>
                <a:schemeClr val="tx2"/>
              </a:buClr>
              <a:buSzPct val="70000"/>
              <a:buFont typeface="Wingdings" pitchFamily="2" charset="2"/>
              <a:buNone/>
              <a:defRPr lang="de-DE" sz="4000" kern="1200" dirty="0">
                <a:solidFill>
                  <a:schemeClr val="accent3"/>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de-D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without picture">
    <p:spTree>
      <p:nvGrpSpPr>
        <p:cNvPr id="1" name=""/>
        <p:cNvGrpSpPr/>
        <p:nvPr/>
      </p:nvGrpSpPr>
      <p:grpSpPr>
        <a:xfrm>
          <a:off x="0" y="0"/>
          <a:ext cx="0" cy="0"/>
          <a:chOff x="0" y="0"/>
          <a:chExt cx="0" cy="0"/>
        </a:xfrm>
      </p:grpSpPr>
      <p:sp>
        <p:nvSpPr>
          <p:cNvPr id="3" name="Rechteck 2"/>
          <p:cNvSpPr/>
          <p:nvPr userDrawn="1"/>
        </p:nvSpPr>
        <p:spPr>
          <a:xfrm>
            <a:off x="215900" y="225425"/>
            <a:ext cx="8712200" cy="5975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itel 1"/>
          <p:cNvSpPr>
            <a:spLocks noGrp="1"/>
          </p:cNvSpPr>
          <p:nvPr>
            <p:ph type="title"/>
          </p:nvPr>
        </p:nvSpPr>
        <p:spPr>
          <a:xfrm>
            <a:off x="215900" y="225424"/>
            <a:ext cx="8712200" cy="5975351"/>
          </a:xfrm>
        </p:spPr>
        <p:txBody>
          <a:bodyPr vert="horz" lIns="144000" tIns="144000" rIns="0" bIns="0" rtlCol="0" anchor="t" anchorCtr="0">
            <a:normAutofit/>
          </a:bodyPr>
          <a:lstStyle>
            <a:lvl1pPr algn="l" defTabSz="914400" rtl="0" eaLnBrk="1" latinLnBrk="0" hangingPunct="1">
              <a:spcBef>
                <a:spcPct val="0"/>
              </a:spcBef>
              <a:buNone/>
              <a:defRPr lang="de-DE" sz="5400" kern="1200" dirty="0" smtClean="0">
                <a:solidFill>
                  <a:schemeClr val="accent2"/>
                </a:solidFill>
                <a:latin typeface="Arial" pitchFamily="34" charset="0"/>
                <a:ea typeface="+mj-ea"/>
                <a:cs typeface="Arial" pitchFamily="34" charset="0"/>
              </a:defRPr>
            </a:lvl1pPr>
          </a:lstStyle>
          <a:p>
            <a:endParaRPr lang="de-D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slide default">
    <p:spTree>
      <p:nvGrpSpPr>
        <p:cNvPr id="1" name=""/>
        <p:cNvGrpSpPr/>
        <p:nvPr/>
      </p:nvGrpSpPr>
      <p:grpSpPr>
        <a:xfrm>
          <a:off x="0" y="0"/>
          <a:ext cx="0" cy="0"/>
          <a:chOff x="0" y="0"/>
          <a:chExt cx="0" cy="0"/>
        </a:xfrm>
      </p:grpSpPr>
      <p:sp>
        <p:nvSpPr>
          <p:cNvPr id="20"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21" name="Inhaltsplatzhalter 3"/>
          <p:cNvSpPr>
            <a:spLocks noGrp="1"/>
          </p:cNvSpPr>
          <p:nvPr>
            <p:ph sz="half" idx="2"/>
          </p:nvPr>
        </p:nvSpPr>
        <p:spPr>
          <a:xfrm>
            <a:off x="1476374" y="1592263"/>
            <a:ext cx="6191251" cy="4608512"/>
          </a:xfrm>
        </p:spPr>
        <p:txBody>
          <a:bodyPr>
            <a:normAutofit/>
          </a:bodyPr>
          <a:lstStyle>
            <a:lvl1pPr marL="179388" indent="-179388">
              <a:defRPr sz="1800"/>
            </a:lvl1pPr>
            <a:lvl2pPr>
              <a:defRPr sz="1800"/>
            </a:lvl2pPr>
            <a:lvl3pPr>
              <a:defRPr sz="1600"/>
            </a:lvl3pPr>
            <a:lvl4pPr>
              <a:defRPr sz="14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22" name="Inhaltsplatzhalter 3"/>
          <p:cNvSpPr>
            <a:spLocks noGrp="1"/>
          </p:cNvSpPr>
          <p:nvPr>
            <p:ph sz="half" idx="11"/>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dirty="0" smtClean="0"/>
              <a:t>Click to edit Master text styles</a:t>
            </a:r>
          </a:p>
          <a:p>
            <a:pPr lvl="0"/>
            <a:endParaRPr lang="de-DE" dirty="0" smtClean="0"/>
          </a:p>
        </p:txBody>
      </p:sp>
      <p:sp>
        <p:nvSpPr>
          <p:cNvPr id="23" name="Untertitel 2"/>
          <p:cNvSpPr>
            <a:spLocks noGrp="1"/>
          </p:cNvSpPr>
          <p:nvPr>
            <p:ph type="subTitle" idx="1"/>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Clr>
                <a:schemeClr val="tx2"/>
              </a:buClr>
              <a:buSzPct val="70000"/>
              <a:buFont typeface="Wingdings" pitchFamily="2" charset="2"/>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9" name="Datumsplatzhalter 8"/>
          <p:cNvSpPr>
            <a:spLocks noGrp="1"/>
          </p:cNvSpPr>
          <p:nvPr>
            <p:ph type="dt" sz="half" idx="12"/>
          </p:nvPr>
        </p:nvSpPr>
        <p:spPr/>
        <p:txBody>
          <a:bodyPr/>
          <a:lstStyle/>
          <a:p>
            <a:r>
              <a:rPr lang="en-US" smtClean="0"/>
              <a:t>Month DD, Year</a:t>
            </a:r>
            <a:endParaRPr lang="de-DE" dirty="0"/>
          </a:p>
        </p:txBody>
      </p:sp>
      <p:sp>
        <p:nvSpPr>
          <p:cNvPr id="10" name="Foliennummernplatzhalter 9"/>
          <p:cNvSpPr>
            <a:spLocks noGrp="1"/>
          </p:cNvSpPr>
          <p:nvPr>
            <p:ph type="sldNum" sz="quarter" idx="13"/>
          </p:nvPr>
        </p:nvSpPr>
        <p:spPr/>
        <p:txBody>
          <a:bodyPr/>
          <a:lstStyle/>
          <a:p>
            <a:r>
              <a:rPr lang="de-DE" smtClean="0"/>
              <a:t>| Slide </a:t>
            </a:r>
            <a:fld id="{CF363E95-653D-48D7-8EB0-A81FED805B5F}" type="slidenum">
              <a:rPr lang="de-DE" smtClean="0"/>
              <a:pPr/>
              <a:t>‹#›</a:t>
            </a:fld>
            <a:endParaRPr lang="de-DE" dirty="0"/>
          </a:p>
        </p:txBody>
      </p:sp>
      <p:sp>
        <p:nvSpPr>
          <p:cNvPr id="11" name="Fußzeilenplatzhalter 10"/>
          <p:cNvSpPr>
            <a:spLocks noGrp="1"/>
          </p:cNvSpPr>
          <p:nvPr>
            <p:ph type="ftr" sz="quarter" idx="14"/>
          </p:nvPr>
        </p:nvSpPr>
        <p:spPr/>
        <p:txBody>
          <a:bodyPr/>
          <a:lstStyle/>
          <a:p>
            <a:r>
              <a:rPr lang="en-US" smtClean="0"/>
              <a:t>© ABB Group</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slide one picture above text">
    <p:spTree>
      <p:nvGrpSpPr>
        <p:cNvPr id="1" name=""/>
        <p:cNvGrpSpPr/>
        <p:nvPr/>
      </p:nvGrpSpPr>
      <p:grpSpPr>
        <a:xfrm>
          <a:off x="0" y="0"/>
          <a:ext cx="0" cy="0"/>
          <a:chOff x="0" y="0"/>
          <a:chExt cx="0" cy="0"/>
        </a:xfrm>
      </p:grpSpPr>
      <p:sp>
        <p:nvSpPr>
          <p:cNvPr id="11" name="Inhaltsplatzhalter 3"/>
          <p:cNvSpPr>
            <a:spLocks noGrp="1"/>
          </p:cNvSpPr>
          <p:nvPr>
            <p:ph sz="half" idx="2"/>
          </p:nvPr>
        </p:nvSpPr>
        <p:spPr>
          <a:xfrm>
            <a:off x="1476374" y="1592263"/>
            <a:ext cx="6191251"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endParaRPr lang="de-DE" dirty="0" smtClean="0"/>
          </a:p>
        </p:txBody>
      </p:sp>
      <p:sp>
        <p:nvSpPr>
          <p:cNvPr id="14" name="Inhaltsplatzhalter 3"/>
          <p:cNvSpPr>
            <a:spLocks noGrp="1"/>
          </p:cNvSpPr>
          <p:nvPr>
            <p:ph sz="half" idx="10"/>
          </p:nvPr>
        </p:nvSpPr>
        <p:spPr>
          <a:xfrm>
            <a:off x="1476376" y="3968749"/>
            <a:ext cx="6191250" cy="2232025"/>
          </a:xfrm>
        </p:spPr>
        <p:txBody>
          <a:bodyPr>
            <a:normAutofit/>
          </a:bodyPr>
          <a:lstStyle>
            <a:lvl1pPr>
              <a:defRPr sz="1800"/>
            </a:lvl1pPr>
            <a:lvl2pPr>
              <a:defRPr sz="1800"/>
            </a:lvl2pPr>
            <a:lvl3pPr>
              <a:defRPr sz="1600"/>
            </a:lvl3pPr>
            <a:lvl4pPr>
              <a:defRPr sz="1400"/>
            </a:lvl4pPr>
            <a:lvl5pPr>
              <a:defRPr sz="1800"/>
            </a:lvl5pPr>
            <a:lvl6pPr>
              <a:defRPr sz="1600"/>
            </a:lvl6pPr>
            <a:lvl7pPr>
              <a:defRPr sz="1600"/>
            </a:lvl7pPr>
            <a:lvl8pPr>
              <a:defRPr sz="1600"/>
            </a:lvl8pPr>
            <a:lvl9pPr>
              <a:defRPr sz="1600"/>
            </a:lvl9pPr>
          </a:lstStyle>
          <a:p>
            <a:pPr marL="179388" marR="0" lvl="0" indent="-179388" algn="l" defTabSz="914400" rtl="0" eaLnBrk="1" fontAlgn="auto" latinLnBrk="0" hangingPunct="1">
              <a:lnSpc>
                <a:spcPct val="100000"/>
              </a:lnSpc>
              <a:spcBef>
                <a:spcPts val="1100"/>
              </a:spcBef>
              <a:spcAft>
                <a:spcPts val="0"/>
              </a:spcAft>
              <a:buClr>
                <a:schemeClr val="tx2"/>
              </a:buClr>
              <a:buSzPct val="70000"/>
              <a:buFont typeface="Wingdings" pitchFamily="2" charset="2"/>
              <a:buChar char="§"/>
              <a:tabLst/>
              <a:defRP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15"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dirty="0" smtClean="0"/>
              <a:t>Click to edit Master text styles</a:t>
            </a:r>
          </a:p>
        </p:txBody>
      </p:sp>
      <p:sp>
        <p:nvSpPr>
          <p:cNvPr id="16"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17" name="Untertitel 2"/>
          <p:cNvSpPr>
            <a:spLocks noGrp="1"/>
          </p:cNvSpPr>
          <p:nvPr>
            <p:ph type="subTitle" idx="1"/>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ts val="3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10" name="Datumsplatzhalter 9"/>
          <p:cNvSpPr>
            <a:spLocks noGrp="1"/>
          </p:cNvSpPr>
          <p:nvPr>
            <p:ph type="dt" sz="half" idx="15"/>
          </p:nvPr>
        </p:nvSpPr>
        <p:spPr/>
        <p:txBody>
          <a:bodyPr/>
          <a:lstStyle/>
          <a:p>
            <a:r>
              <a:rPr lang="en-US" smtClean="0"/>
              <a:t>Month DD, Year</a:t>
            </a:r>
            <a:endParaRPr lang="de-DE" dirty="0"/>
          </a:p>
        </p:txBody>
      </p:sp>
      <p:sp>
        <p:nvSpPr>
          <p:cNvPr id="12" name="Foliennummernplatzhalter 11"/>
          <p:cNvSpPr>
            <a:spLocks noGrp="1"/>
          </p:cNvSpPr>
          <p:nvPr>
            <p:ph type="sldNum" sz="quarter" idx="16"/>
          </p:nvPr>
        </p:nvSpPr>
        <p:spPr/>
        <p:txBody>
          <a:bodyPr/>
          <a:lstStyle/>
          <a:p>
            <a:r>
              <a:rPr lang="de-DE" smtClean="0"/>
              <a:t>| Slide </a:t>
            </a:r>
            <a:fld id="{CF363E95-653D-48D7-8EB0-A81FED805B5F}" type="slidenum">
              <a:rPr lang="de-DE" smtClean="0"/>
              <a:pPr/>
              <a:t>‹#›</a:t>
            </a:fld>
            <a:endParaRPr lang="de-DE" dirty="0"/>
          </a:p>
        </p:txBody>
      </p:sp>
      <p:sp>
        <p:nvSpPr>
          <p:cNvPr id="13" name="Fußzeilenplatzhalter 12"/>
          <p:cNvSpPr>
            <a:spLocks noGrp="1"/>
          </p:cNvSpPr>
          <p:nvPr>
            <p:ph type="ftr" sz="quarter" idx="17"/>
          </p:nvPr>
        </p:nvSpPr>
        <p:spPr/>
        <p:txBody>
          <a:bodyPr/>
          <a:lstStyle/>
          <a:p>
            <a:r>
              <a:rPr lang="en-US" smtClean="0"/>
              <a:t>© ABB Group</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slide two pictures above text">
    <p:spTree>
      <p:nvGrpSpPr>
        <p:cNvPr id="1" name=""/>
        <p:cNvGrpSpPr/>
        <p:nvPr/>
      </p:nvGrpSpPr>
      <p:grpSpPr>
        <a:xfrm>
          <a:off x="0" y="0"/>
          <a:ext cx="0" cy="0"/>
          <a:chOff x="0" y="0"/>
          <a:chExt cx="0" cy="0"/>
        </a:xfrm>
      </p:grpSpPr>
      <p:sp>
        <p:nvSpPr>
          <p:cNvPr id="12" name="Inhaltsplatzhalter 3"/>
          <p:cNvSpPr>
            <a:spLocks noGrp="1"/>
          </p:cNvSpPr>
          <p:nvPr>
            <p:ph sz="half" idx="2"/>
          </p:nvPr>
        </p:nvSpPr>
        <p:spPr>
          <a:xfrm>
            <a:off x="1476374" y="1592263"/>
            <a:ext cx="3021013"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endParaRPr lang="de-DE" dirty="0" smtClean="0"/>
          </a:p>
        </p:txBody>
      </p:sp>
      <p:sp>
        <p:nvSpPr>
          <p:cNvPr id="15" name="Inhaltsplatzhalter 3"/>
          <p:cNvSpPr>
            <a:spLocks noGrp="1"/>
          </p:cNvSpPr>
          <p:nvPr>
            <p:ph sz="half" idx="10"/>
          </p:nvPr>
        </p:nvSpPr>
        <p:spPr>
          <a:xfrm>
            <a:off x="1476376" y="3968749"/>
            <a:ext cx="6191250" cy="2232025"/>
          </a:xfrm>
        </p:spPr>
        <p:txBody>
          <a:bodyPr>
            <a:normAutofit/>
          </a:bodyPr>
          <a:lstStyle>
            <a:lvl1pPr>
              <a:defRPr sz="1800"/>
            </a:lvl1pPr>
            <a:lvl2pPr>
              <a:defRPr sz="1800"/>
            </a:lvl2pPr>
            <a:lvl3pPr>
              <a:defRPr sz="1600"/>
            </a:lvl3pPr>
            <a:lvl4pPr>
              <a:defRPr sz="14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16" name="Inhaltsplatzhalter 3"/>
          <p:cNvSpPr>
            <a:spLocks noGrp="1"/>
          </p:cNvSpPr>
          <p:nvPr>
            <p:ph sz="half" idx="11"/>
          </p:nvPr>
        </p:nvSpPr>
        <p:spPr>
          <a:xfrm>
            <a:off x="4643438" y="1592263"/>
            <a:ext cx="3024187"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endParaRPr lang="de-DE" dirty="0" smtClean="0"/>
          </a:p>
        </p:txBody>
      </p:sp>
      <p:sp>
        <p:nvSpPr>
          <p:cNvPr id="17"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dirty="0" smtClean="0"/>
              <a:t>Click to edit Master text styles</a:t>
            </a:r>
          </a:p>
        </p:txBody>
      </p:sp>
      <p:sp>
        <p:nvSpPr>
          <p:cNvPr id="18"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19" name="Untertitel 2"/>
          <p:cNvSpPr>
            <a:spLocks noGrp="1"/>
          </p:cNvSpPr>
          <p:nvPr>
            <p:ph type="subTitle" idx="1"/>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11" name="Datumsplatzhalter 10"/>
          <p:cNvSpPr>
            <a:spLocks noGrp="1"/>
          </p:cNvSpPr>
          <p:nvPr>
            <p:ph type="dt" sz="half" idx="15"/>
          </p:nvPr>
        </p:nvSpPr>
        <p:spPr/>
        <p:txBody>
          <a:bodyPr/>
          <a:lstStyle/>
          <a:p>
            <a:r>
              <a:rPr lang="en-US" smtClean="0"/>
              <a:t>Month DD, Year</a:t>
            </a:r>
            <a:endParaRPr lang="de-DE" dirty="0"/>
          </a:p>
        </p:txBody>
      </p:sp>
      <p:sp>
        <p:nvSpPr>
          <p:cNvPr id="13" name="Foliennummernplatzhalter 12"/>
          <p:cNvSpPr>
            <a:spLocks noGrp="1"/>
          </p:cNvSpPr>
          <p:nvPr>
            <p:ph type="sldNum" sz="quarter" idx="16"/>
          </p:nvPr>
        </p:nvSpPr>
        <p:spPr/>
        <p:txBody>
          <a:bodyPr/>
          <a:lstStyle/>
          <a:p>
            <a:r>
              <a:rPr lang="de-DE" smtClean="0"/>
              <a:t>| Slide </a:t>
            </a:r>
            <a:fld id="{CF363E95-653D-48D7-8EB0-A81FED805B5F}" type="slidenum">
              <a:rPr lang="de-DE" smtClean="0"/>
              <a:pPr/>
              <a:t>‹#›</a:t>
            </a:fld>
            <a:endParaRPr lang="de-DE" dirty="0"/>
          </a:p>
        </p:txBody>
      </p:sp>
      <p:sp>
        <p:nvSpPr>
          <p:cNvPr id="14" name="Fußzeilenplatzhalter 13"/>
          <p:cNvSpPr>
            <a:spLocks noGrp="1"/>
          </p:cNvSpPr>
          <p:nvPr>
            <p:ph type="ftr" sz="quarter" idx="17"/>
          </p:nvPr>
        </p:nvSpPr>
        <p:spPr/>
        <p:txBody>
          <a:bodyPr/>
          <a:lstStyle/>
          <a:p>
            <a:r>
              <a:rPr lang="en-US" smtClean="0"/>
              <a:t>© ABB Group</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slide three pictures above text">
    <p:spTree>
      <p:nvGrpSpPr>
        <p:cNvPr id="1" name=""/>
        <p:cNvGrpSpPr/>
        <p:nvPr/>
      </p:nvGrpSpPr>
      <p:grpSpPr>
        <a:xfrm>
          <a:off x="0" y="0"/>
          <a:ext cx="0" cy="0"/>
          <a:chOff x="0" y="0"/>
          <a:chExt cx="0" cy="0"/>
        </a:xfrm>
      </p:grpSpPr>
      <p:sp>
        <p:nvSpPr>
          <p:cNvPr id="13" name="Inhaltsplatzhalter 3"/>
          <p:cNvSpPr>
            <a:spLocks noGrp="1"/>
          </p:cNvSpPr>
          <p:nvPr>
            <p:ph sz="half" idx="2"/>
          </p:nvPr>
        </p:nvSpPr>
        <p:spPr>
          <a:xfrm>
            <a:off x="1476375" y="1592262"/>
            <a:ext cx="1976400"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endParaRPr lang="de-DE" dirty="0" smtClean="0"/>
          </a:p>
        </p:txBody>
      </p:sp>
      <p:sp>
        <p:nvSpPr>
          <p:cNvPr id="16" name="Inhaltsplatzhalter 3"/>
          <p:cNvSpPr>
            <a:spLocks noGrp="1"/>
          </p:cNvSpPr>
          <p:nvPr>
            <p:ph sz="half" idx="10"/>
          </p:nvPr>
        </p:nvSpPr>
        <p:spPr>
          <a:xfrm>
            <a:off x="1476376" y="3968750"/>
            <a:ext cx="6191250" cy="2232024"/>
          </a:xfrm>
        </p:spPr>
        <p:txBody>
          <a:bodyPr>
            <a:normAutofit/>
          </a:bodyPr>
          <a:lstStyle>
            <a:lvl1pPr>
              <a:defRPr sz="1800"/>
            </a:lvl1pPr>
            <a:lvl2pPr>
              <a:defRPr sz="1800"/>
            </a:lvl2pPr>
            <a:lvl3pPr>
              <a:defRPr sz="1600"/>
            </a:lvl3pPr>
            <a:lvl4pPr>
              <a:defRPr sz="14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17" name="Inhaltsplatzhalter 3"/>
          <p:cNvSpPr>
            <a:spLocks noGrp="1"/>
          </p:cNvSpPr>
          <p:nvPr>
            <p:ph sz="half" idx="11"/>
          </p:nvPr>
        </p:nvSpPr>
        <p:spPr>
          <a:xfrm>
            <a:off x="3583800" y="1592263"/>
            <a:ext cx="1976400"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endParaRPr lang="de-DE" dirty="0" smtClean="0"/>
          </a:p>
        </p:txBody>
      </p:sp>
      <p:sp>
        <p:nvSpPr>
          <p:cNvPr id="18" name="Inhaltsplatzhalter 3"/>
          <p:cNvSpPr>
            <a:spLocks noGrp="1"/>
          </p:cNvSpPr>
          <p:nvPr>
            <p:ph sz="half" idx="12"/>
          </p:nvPr>
        </p:nvSpPr>
        <p:spPr>
          <a:xfrm>
            <a:off x="5691225" y="1592262"/>
            <a:ext cx="1976400"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endParaRPr lang="de-DE" dirty="0" smtClean="0"/>
          </a:p>
        </p:txBody>
      </p:sp>
      <p:sp>
        <p:nvSpPr>
          <p:cNvPr id="19"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dirty="0" smtClean="0"/>
              <a:t>Click to edit Master text styles</a:t>
            </a:r>
          </a:p>
        </p:txBody>
      </p:sp>
      <p:sp>
        <p:nvSpPr>
          <p:cNvPr id="20"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21" name="Untertitel 2"/>
          <p:cNvSpPr>
            <a:spLocks noGrp="1"/>
          </p:cNvSpPr>
          <p:nvPr>
            <p:ph type="subTitle" idx="1"/>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12" name="Datumsplatzhalter 11"/>
          <p:cNvSpPr>
            <a:spLocks noGrp="1"/>
          </p:cNvSpPr>
          <p:nvPr>
            <p:ph type="dt" sz="half" idx="15"/>
          </p:nvPr>
        </p:nvSpPr>
        <p:spPr/>
        <p:txBody>
          <a:bodyPr/>
          <a:lstStyle/>
          <a:p>
            <a:r>
              <a:rPr lang="en-US" smtClean="0"/>
              <a:t>Month DD, Year</a:t>
            </a:r>
            <a:endParaRPr lang="de-DE" dirty="0"/>
          </a:p>
        </p:txBody>
      </p:sp>
      <p:sp>
        <p:nvSpPr>
          <p:cNvPr id="14" name="Foliennummernplatzhalter 13"/>
          <p:cNvSpPr>
            <a:spLocks noGrp="1"/>
          </p:cNvSpPr>
          <p:nvPr>
            <p:ph type="sldNum" sz="quarter" idx="16"/>
          </p:nvPr>
        </p:nvSpPr>
        <p:spPr/>
        <p:txBody>
          <a:bodyPr/>
          <a:lstStyle/>
          <a:p>
            <a:r>
              <a:rPr lang="de-DE" smtClean="0"/>
              <a:t>| Slide </a:t>
            </a:r>
            <a:fld id="{CF363E95-653D-48D7-8EB0-A81FED805B5F}" type="slidenum">
              <a:rPr lang="de-DE" smtClean="0"/>
              <a:pPr/>
              <a:t>‹#›</a:t>
            </a:fld>
            <a:endParaRPr lang="de-DE" dirty="0"/>
          </a:p>
        </p:txBody>
      </p:sp>
      <p:sp>
        <p:nvSpPr>
          <p:cNvPr id="15" name="Fußzeilenplatzhalter 14"/>
          <p:cNvSpPr>
            <a:spLocks noGrp="1"/>
          </p:cNvSpPr>
          <p:nvPr>
            <p:ph type="ftr" sz="quarter" idx="17"/>
          </p:nvPr>
        </p:nvSpPr>
        <p:spPr/>
        <p:txBody>
          <a:bodyPr/>
          <a:lstStyle/>
          <a:p>
            <a:r>
              <a:rPr lang="en-US" smtClean="0"/>
              <a:t>© ABB Group</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slide two textboxes">
    <p:spTree>
      <p:nvGrpSpPr>
        <p:cNvPr id="1" name=""/>
        <p:cNvGrpSpPr/>
        <p:nvPr/>
      </p:nvGrpSpPr>
      <p:grpSpPr>
        <a:xfrm>
          <a:off x="0" y="0"/>
          <a:ext cx="0" cy="0"/>
          <a:chOff x="0" y="0"/>
          <a:chExt cx="0" cy="0"/>
        </a:xfrm>
      </p:grpSpPr>
      <p:sp>
        <p:nvSpPr>
          <p:cNvPr id="10" name="Inhaltsplatzhalter 2"/>
          <p:cNvSpPr>
            <a:spLocks noGrp="1"/>
          </p:cNvSpPr>
          <p:nvPr>
            <p:ph sz="half" idx="1"/>
          </p:nvPr>
        </p:nvSpPr>
        <p:spPr>
          <a:xfrm>
            <a:off x="1476375" y="1592263"/>
            <a:ext cx="3019424" cy="4608512"/>
          </a:xfrm>
        </p:spPr>
        <p:txBody>
          <a:bodyPr vert="horz" lIns="0" tIns="0" rIns="0" bIns="0" rtlCol="0">
            <a:normAutofit/>
          </a:bodyPr>
          <a:lstStyle>
            <a:lvl1pPr marL="179388" indent="-179388" algn="l" defTabSz="914400" rtl="0" eaLnBrk="1" latinLnBrk="0" hangingPunct="1">
              <a:spcBef>
                <a:spcPts val="1100"/>
              </a:spcBef>
              <a:buClr>
                <a:schemeClr val="tx2"/>
              </a:buClr>
              <a:buFont typeface="Wingdings" pitchFamily="2" charset="2"/>
              <a:buChar char="§"/>
              <a:defRPr lang="de-DE" sz="1800" kern="1200" dirty="0" smtClean="0">
                <a:solidFill>
                  <a:schemeClr val="tx1"/>
                </a:solidFill>
                <a:latin typeface="Arial" pitchFamily="34" charset="0"/>
                <a:ea typeface="+mn-ea"/>
                <a:cs typeface="Arial" pitchFamily="34" charset="0"/>
              </a:defRPr>
            </a:lvl1pPr>
            <a:lvl2pPr algn="l" defTabSz="914400" rtl="0" eaLnBrk="1" latinLnBrk="0" hangingPunct="1">
              <a:spcBef>
                <a:spcPts val="1100"/>
              </a:spcBef>
              <a:buClr>
                <a:schemeClr val="tx2"/>
              </a:buClr>
              <a:buFont typeface="Wingdings" pitchFamily="2" charset="2"/>
              <a:buChar char="§"/>
              <a:defRPr lang="de-DE" sz="1800" kern="1200" dirty="0" smtClean="0">
                <a:solidFill>
                  <a:schemeClr val="tx1"/>
                </a:solidFill>
                <a:latin typeface="Arial" pitchFamily="34" charset="0"/>
                <a:ea typeface="+mn-ea"/>
                <a:cs typeface="Arial" pitchFamily="34" charset="0"/>
              </a:defRPr>
            </a:lvl2pPr>
            <a:lvl3pPr algn="l" defTabSz="914400" rtl="0" eaLnBrk="1" latinLnBrk="0" hangingPunct="1">
              <a:spcBef>
                <a:spcPts val="1100"/>
              </a:spcBef>
              <a:buClr>
                <a:schemeClr val="tx2"/>
              </a:buClr>
              <a:buFont typeface="Wingdings" pitchFamily="2" charset="2"/>
              <a:buChar char="§"/>
              <a:defRPr lang="de-DE" sz="1600" kern="1200" dirty="0" smtClean="0">
                <a:solidFill>
                  <a:schemeClr val="tx1"/>
                </a:solidFill>
                <a:latin typeface="Arial" pitchFamily="34" charset="0"/>
                <a:ea typeface="+mn-ea"/>
                <a:cs typeface="Arial" pitchFamily="34" charset="0"/>
              </a:defRPr>
            </a:lvl3pPr>
            <a:lvl4pPr algn="l" defTabSz="914400" rtl="0" eaLnBrk="1" latinLnBrk="0" hangingPunct="1">
              <a:spcBef>
                <a:spcPts val="1100"/>
              </a:spcBef>
              <a:buClr>
                <a:schemeClr val="tx2"/>
              </a:buClr>
              <a:buFont typeface="Wingdings" pitchFamily="2" charset="2"/>
              <a:buChar char="§"/>
              <a:defRPr lang="de-DE" sz="14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Clr>
                <a:schemeClr val="accent1"/>
              </a:buClr>
              <a:buFont typeface="Wingdings" pitchFamily="2" charset="2"/>
              <a:buNone/>
              <a:defRPr lang="de-DE" sz="1800" b="1"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marL="0" marR="0" lvl="4" indent="0" algn="l" defTabSz="914400" rtl="0" eaLnBrk="1" fontAlgn="auto" latinLnBrk="0" hangingPunct="1">
              <a:lnSpc>
                <a:spcPct val="100000"/>
              </a:lnSpc>
              <a:spcBef>
                <a:spcPts val="1100"/>
              </a:spcBef>
              <a:spcAft>
                <a:spcPts val="0"/>
              </a:spcAft>
              <a:buClr>
                <a:schemeClr val="accent1"/>
              </a:buClr>
              <a:buSzPct val="70000"/>
              <a:buFontTx/>
              <a:buNone/>
              <a:tabLst/>
            </a:pPr>
            <a:r>
              <a:rPr lang="en-US" dirty="0" smtClean="0"/>
              <a:t>Fifth level</a:t>
            </a:r>
            <a:endParaRPr lang="de-DE" dirty="0"/>
          </a:p>
        </p:txBody>
      </p:sp>
      <p:sp>
        <p:nvSpPr>
          <p:cNvPr id="12" name="Inhaltsplatzhalter 3"/>
          <p:cNvSpPr>
            <a:spLocks noGrp="1"/>
          </p:cNvSpPr>
          <p:nvPr>
            <p:ph sz="half" idx="2"/>
          </p:nvPr>
        </p:nvSpPr>
        <p:spPr>
          <a:xfrm>
            <a:off x="4643438" y="1592263"/>
            <a:ext cx="3024187" cy="4608511"/>
          </a:xfrm>
        </p:spPr>
        <p:txBody>
          <a:bodyPr vert="horz" lIns="0" tIns="0" rIns="0" bIns="0" rtlCol="0">
            <a:normAutofit/>
          </a:bodyPr>
          <a:lstStyle>
            <a:lvl1pPr marL="179388" indent="-179388" algn="l" defTabSz="914400" rtl="0" eaLnBrk="1" latinLnBrk="0" hangingPunct="1">
              <a:spcBef>
                <a:spcPts val="1100"/>
              </a:spcBef>
              <a:buClr>
                <a:schemeClr val="tx2"/>
              </a:buClr>
              <a:buFont typeface="Wingdings" pitchFamily="2" charset="2"/>
              <a:buChar char="§"/>
              <a:defRPr lang="de-DE" sz="1800" kern="1200" smtClean="0">
                <a:solidFill>
                  <a:schemeClr val="tx1"/>
                </a:solidFill>
                <a:latin typeface="Arial" pitchFamily="34" charset="0"/>
                <a:ea typeface="+mn-ea"/>
                <a:cs typeface="Arial" pitchFamily="34" charset="0"/>
              </a:defRPr>
            </a:lvl1pPr>
            <a:lvl2pPr algn="l" defTabSz="914400" rtl="0" eaLnBrk="1" latinLnBrk="0" hangingPunct="1">
              <a:spcBef>
                <a:spcPts val="1100"/>
              </a:spcBef>
              <a:buClr>
                <a:schemeClr val="tx2"/>
              </a:buClr>
              <a:buFont typeface="Wingdings" pitchFamily="2" charset="2"/>
              <a:buChar char="§"/>
              <a:defRPr lang="de-DE" sz="1800" kern="1200" smtClean="0">
                <a:solidFill>
                  <a:schemeClr val="tx1"/>
                </a:solidFill>
                <a:latin typeface="Arial" pitchFamily="34" charset="0"/>
                <a:ea typeface="+mn-ea"/>
                <a:cs typeface="Arial" pitchFamily="34" charset="0"/>
              </a:defRPr>
            </a:lvl2pPr>
            <a:lvl3pPr algn="l" defTabSz="914400" rtl="0" eaLnBrk="1" latinLnBrk="0" hangingPunct="1">
              <a:spcBef>
                <a:spcPts val="1100"/>
              </a:spcBef>
              <a:buClr>
                <a:schemeClr val="tx2"/>
              </a:buClr>
              <a:buFont typeface="Wingdings" pitchFamily="2" charset="2"/>
              <a:buChar char="§"/>
              <a:defRPr lang="de-DE" sz="1600" kern="1200" smtClean="0">
                <a:solidFill>
                  <a:schemeClr val="tx1"/>
                </a:solidFill>
                <a:latin typeface="Arial" pitchFamily="34" charset="0"/>
                <a:ea typeface="+mn-ea"/>
                <a:cs typeface="Arial" pitchFamily="34" charset="0"/>
              </a:defRPr>
            </a:lvl3pPr>
            <a:lvl4pPr algn="l" defTabSz="914400" rtl="0" eaLnBrk="1" latinLnBrk="0" hangingPunct="1">
              <a:spcBef>
                <a:spcPts val="1100"/>
              </a:spcBef>
              <a:buClr>
                <a:schemeClr val="tx2"/>
              </a:buClr>
              <a:buFont typeface="Wingdings" pitchFamily="2" charset="2"/>
              <a:buChar char="§"/>
              <a:defRPr lang="de-DE" sz="1400" kern="1200" smtClean="0">
                <a:solidFill>
                  <a:schemeClr val="tx1"/>
                </a:solidFill>
                <a:latin typeface="Arial" pitchFamily="34" charset="0"/>
                <a:ea typeface="+mn-ea"/>
                <a:cs typeface="Arial" pitchFamily="34" charset="0"/>
              </a:defRPr>
            </a:lvl4pPr>
            <a:lvl5pPr algn="l" defTabSz="914400" rtl="0" eaLnBrk="1" latinLnBrk="0" hangingPunct="1">
              <a:spcBef>
                <a:spcPct val="20000"/>
              </a:spcBef>
              <a:buClr>
                <a:schemeClr val="accent1"/>
              </a:buClr>
              <a:buFont typeface="Wingdings" pitchFamily="2" charset="2"/>
              <a:buNone/>
              <a:defRPr lang="de-DE" sz="1800" b="1"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marL="0" marR="0" lvl="4" indent="0" algn="l" defTabSz="914400" rtl="0" eaLnBrk="1" fontAlgn="auto" latinLnBrk="0" hangingPunct="1">
              <a:lnSpc>
                <a:spcPct val="100000"/>
              </a:lnSpc>
              <a:spcBef>
                <a:spcPts val="1100"/>
              </a:spcBef>
              <a:spcAft>
                <a:spcPts val="0"/>
              </a:spcAft>
              <a:buClr>
                <a:schemeClr val="accent1"/>
              </a:buClr>
              <a:buSzPct val="70000"/>
              <a:buFontTx/>
              <a:buNone/>
              <a:tabLst/>
            </a:pPr>
            <a:r>
              <a:rPr lang="en-US" dirty="0" smtClean="0"/>
              <a:t>Fifth level</a:t>
            </a:r>
            <a:endParaRPr lang="de-DE" dirty="0"/>
          </a:p>
        </p:txBody>
      </p:sp>
      <p:sp>
        <p:nvSpPr>
          <p:cNvPr id="13"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dirty="0" smtClean="0"/>
              <a:t>Click to edit Master text styles</a:t>
            </a:r>
          </a:p>
        </p:txBody>
      </p:sp>
      <p:sp>
        <p:nvSpPr>
          <p:cNvPr id="14"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15" name="Untertitel 2"/>
          <p:cNvSpPr>
            <a:spLocks noGrp="1"/>
          </p:cNvSpPr>
          <p:nvPr>
            <p:ph type="subTitle" idx="15"/>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11" name="Datumsplatzhalter 10"/>
          <p:cNvSpPr>
            <a:spLocks noGrp="1"/>
          </p:cNvSpPr>
          <p:nvPr>
            <p:ph type="dt" sz="half" idx="16"/>
          </p:nvPr>
        </p:nvSpPr>
        <p:spPr/>
        <p:txBody>
          <a:bodyPr/>
          <a:lstStyle/>
          <a:p>
            <a:r>
              <a:rPr lang="en-US" smtClean="0"/>
              <a:t>Month DD, Year</a:t>
            </a:r>
            <a:endParaRPr lang="de-DE" dirty="0"/>
          </a:p>
        </p:txBody>
      </p:sp>
      <p:sp>
        <p:nvSpPr>
          <p:cNvPr id="16" name="Foliennummernplatzhalter 15"/>
          <p:cNvSpPr>
            <a:spLocks noGrp="1"/>
          </p:cNvSpPr>
          <p:nvPr>
            <p:ph type="sldNum" sz="quarter" idx="17"/>
          </p:nvPr>
        </p:nvSpPr>
        <p:spPr/>
        <p:txBody>
          <a:bodyPr/>
          <a:lstStyle/>
          <a:p>
            <a:r>
              <a:rPr lang="de-DE" smtClean="0"/>
              <a:t>| Slide </a:t>
            </a:r>
            <a:fld id="{CF363E95-653D-48D7-8EB0-A81FED805B5F}" type="slidenum">
              <a:rPr lang="de-DE" smtClean="0"/>
              <a:pPr/>
              <a:t>‹#›</a:t>
            </a:fld>
            <a:endParaRPr lang="de-DE" dirty="0"/>
          </a:p>
        </p:txBody>
      </p:sp>
      <p:sp>
        <p:nvSpPr>
          <p:cNvPr id="17" name="Fußzeilenplatzhalter 16"/>
          <p:cNvSpPr>
            <a:spLocks noGrp="1"/>
          </p:cNvSpPr>
          <p:nvPr>
            <p:ph type="ftr" sz="quarter" idx="18"/>
          </p:nvPr>
        </p:nvSpPr>
        <p:spPr/>
        <p:txBody>
          <a:bodyPr/>
          <a:lstStyle/>
          <a:p>
            <a:r>
              <a:rPr lang="en-US" smtClean="0"/>
              <a:t>© ABB Group</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out picture">
    <p:spTree>
      <p:nvGrpSpPr>
        <p:cNvPr id="1" name=""/>
        <p:cNvGrpSpPr/>
        <p:nvPr/>
      </p:nvGrpSpPr>
      <p:grpSpPr>
        <a:xfrm>
          <a:off x="0" y="0"/>
          <a:ext cx="0" cy="0"/>
          <a:chOff x="0" y="0"/>
          <a:chExt cx="0" cy="0"/>
        </a:xfrm>
      </p:grpSpPr>
      <p:sp>
        <p:nvSpPr>
          <p:cNvPr id="8" name="Rechteck 7"/>
          <p:cNvSpPr/>
          <p:nvPr userDrawn="1"/>
        </p:nvSpPr>
        <p:spPr>
          <a:xfrm>
            <a:off x="215900" y="225425"/>
            <a:ext cx="8712200" cy="5975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099" name="Picture 3" descr="ABB2logo RGB"/>
          <p:cNvPicPr>
            <a:picLocks noChangeAspect="1" noChangeArrowheads="1"/>
          </p:cNvPicPr>
          <p:nvPr userDrawn="1"/>
        </p:nvPicPr>
        <p:blipFill>
          <a:blip r:embed="rId2"/>
          <a:srcRect/>
          <a:stretch>
            <a:fillRect/>
          </a:stretch>
        </p:blipFill>
        <p:spPr bwMode="auto">
          <a:xfrm>
            <a:off x="7121525" y="6392863"/>
            <a:ext cx="1795463" cy="252412"/>
          </a:xfrm>
          <a:prstGeom prst="rect">
            <a:avLst/>
          </a:prstGeom>
          <a:noFill/>
          <a:ln w="9525">
            <a:noFill/>
            <a:miter lim="800000"/>
            <a:headEnd/>
            <a:tailEnd/>
          </a:ln>
        </p:spPr>
      </p:pic>
      <p:sp>
        <p:nvSpPr>
          <p:cNvPr id="6" name="Titel 1"/>
          <p:cNvSpPr>
            <a:spLocks noGrp="1"/>
          </p:cNvSpPr>
          <p:nvPr>
            <p:ph type="ctrTitle"/>
          </p:nvPr>
        </p:nvSpPr>
        <p:spPr>
          <a:xfrm>
            <a:off x="215900" y="225425"/>
            <a:ext cx="8712200" cy="3970348"/>
          </a:xfrm>
        </p:spPr>
        <p:txBody>
          <a:bodyPr lIns="144000" tIns="144000" rIns="0" bIns="0" anchor="t">
            <a:normAutofit/>
          </a:bodyPr>
          <a:lstStyle>
            <a:lvl1pPr algn="l">
              <a:defRPr sz="5400">
                <a:solidFill>
                  <a:schemeClr val="accent2"/>
                </a:solidFill>
                <a:latin typeface="Arial" pitchFamily="34" charset="0"/>
                <a:cs typeface="Arial" pitchFamily="34" charset="0"/>
              </a:defRPr>
            </a:lvl1pPr>
          </a:lstStyle>
          <a:p>
            <a:r>
              <a:rPr lang="en-US" smtClean="0"/>
              <a:t>Click to edit Master title style</a:t>
            </a:r>
            <a:endParaRPr lang="de-DE" dirty="0"/>
          </a:p>
        </p:txBody>
      </p:sp>
      <p:sp>
        <p:nvSpPr>
          <p:cNvPr id="7" name="Text Placeholder 12"/>
          <p:cNvSpPr>
            <a:spLocks noGrp="1"/>
          </p:cNvSpPr>
          <p:nvPr>
            <p:ph type="body" sz="quarter" idx="10"/>
          </p:nvPr>
        </p:nvSpPr>
        <p:spPr>
          <a:xfrm>
            <a:off x="215900" y="5254650"/>
            <a:ext cx="8712200" cy="203175"/>
          </a:xfrm>
        </p:spPr>
        <p:txBody>
          <a:bodyPr vert="horz" lIns="144000" tIns="0" rIns="0" bIns="0" rtlCol="0" anchor="t">
            <a:normAutofit/>
          </a:bodyPr>
          <a:lstStyle>
            <a:lvl1pPr marL="0" indent="0" algn="l" defTabSz="914400" rtl="0" eaLnBrk="1" latinLnBrk="0" hangingPunct="1">
              <a:spcBef>
                <a:spcPct val="0"/>
              </a:spcBef>
              <a:buClr>
                <a:schemeClr val="tx2"/>
              </a:buClr>
              <a:buSzPct val="70000"/>
              <a:buFont typeface="Wingdings" pitchFamily="2" charset="2"/>
              <a:buNone/>
              <a:defRPr lang="de-DE" sz="1200" b="1" kern="1200" dirty="0">
                <a:solidFill>
                  <a:schemeClr val="bg1"/>
                </a:solidFill>
                <a:latin typeface="Arial" pitchFamily="34" charset="0"/>
                <a:ea typeface="+mj-ea"/>
                <a:cs typeface="Arial"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slide two pictures besides text">
    <p:spTree>
      <p:nvGrpSpPr>
        <p:cNvPr id="1" name=""/>
        <p:cNvGrpSpPr/>
        <p:nvPr/>
      </p:nvGrpSpPr>
      <p:grpSpPr>
        <a:xfrm>
          <a:off x="0" y="0"/>
          <a:ext cx="0" cy="0"/>
          <a:chOff x="0" y="0"/>
          <a:chExt cx="0" cy="0"/>
        </a:xfrm>
      </p:grpSpPr>
      <p:sp>
        <p:nvSpPr>
          <p:cNvPr id="12" name="Inhaltsplatzhalter 2"/>
          <p:cNvSpPr>
            <a:spLocks noGrp="1"/>
          </p:cNvSpPr>
          <p:nvPr>
            <p:ph idx="1"/>
          </p:nvPr>
        </p:nvSpPr>
        <p:spPr>
          <a:xfrm>
            <a:off x="1476374" y="1592263"/>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4" name="Inhaltsplatzhalter 2"/>
          <p:cNvSpPr>
            <a:spLocks noGrp="1"/>
          </p:cNvSpPr>
          <p:nvPr>
            <p:ph idx="11"/>
          </p:nvPr>
        </p:nvSpPr>
        <p:spPr>
          <a:xfrm>
            <a:off x="1476374" y="3968750"/>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5" name="Inhaltsplatzhalter 3"/>
          <p:cNvSpPr>
            <a:spLocks noGrp="1"/>
          </p:cNvSpPr>
          <p:nvPr>
            <p:ph sz="half" idx="2"/>
          </p:nvPr>
        </p:nvSpPr>
        <p:spPr>
          <a:xfrm>
            <a:off x="4646612" y="1592263"/>
            <a:ext cx="3021013" cy="4608512"/>
          </a:xfrm>
        </p:spPr>
        <p:txBody>
          <a:bodyPr>
            <a:normAutofit/>
          </a:bodyPr>
          <a:lstStyle>
            <a:lvl1pPr>
              <a:defRPr sz="1800"/>
            </a:lvl1pPr>
            <a:lvl2pPr>
              <a:defRPr sz="1800"/>
            </a:lvl2pPr>
            <a:lvl3pPr>
              <a:defRPr sz="1600"/>
            </a:lvl3pPr>
            <a:lvl4pPr>
              <a:defRPr sz="14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16"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dirty="0" smtClean="0"/>
              <a:t>Click to edit Master text styles</a:t>
            </a:r>
          </a:p>
        </p:txBody>
      </p:sp>
      <p:sp>
        <p:nvSpPr>
          <p:cNvPr id="17"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18" name="Untertitel 2"/>
          <p:cNvSpPr>
            <a:spLocks noGrp="1"/>
          </p:cNvSpPr>
          <p:nvPr>
            <p:ph type="subTitle" idx="15"/>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11" name="Datumsplatzhalter 10"/>
          <p:cNvSpPr>
            <a:spLocks noGrp="1"/>
          </p:cNvSpPr>
          <p:nvPr>
            <p:ph type="dt" sz="half" idx="16"/>
          </p:nvPr>
        </p:nvSpPr>
        <p:spPr/>
        <p:txBody>
          <a:bodyPr/>
          <a:lstStyle/>
          <a:p>
            <a:r>
              <a:rPr lang="en-US" smtClean="0"/>
              <a:t>Month DD, Year</a:t>
            </a:r>
            <a:endParaRPr lang="de-DE" dirty="0"/>
          </a:p>
        </p:txBody>
      </p:sp>
      <p:sp>
        <p:nvSpPr>
          <p:cNvPr id="13" name="Foliennummernplatzhalter 12"/>
          <p:cNvSpPr>
            <a:spLocks noGrp="1"/>
          </p:cNvSpPr>
          <p:nvPr>
            <p:ph type="sldNum" sz="quarter" idx="17"/>
          </p:nvPr>
        </p:nvSpPr>
        <p:spPr/>
        <p:txBody>
          <a:bodyPr/>
          <a:lstStyle/>
          <a:p>
            <a:r>
              <a:rPr lang="de-DE" smtClean="0"/>
              <a:t>| Slide </a:t>
            </a:r>
            <a:fld id="{CF363E95-653D-48D7-8EB0-A81FED805B5F}" type="slidenum">
              <a:rPr lang="de-DE" smtClean="0"/>
              <a:pPr/>
              <a:t>‹#›</a:t>
            </a:fld>
            <a:endParaRPr lang="de-DE" dirty="0"/>
          </a:p>
        </p:txBody>
      </p:sp>
      <p:sp>
        <p:nvSpPr>
          <p:cNvPr id="19" name="Fußzeilenplatzhalter 18"/>
          <p:cNvSpPr>
            <a:spLocks noGrp="1"/>
          </p:cNvSpPr>
          <p:nvPr>
            <p:ph type="ftr" sz="quarter" idx="18"/>
          </p:nvPr>
        </p:nvSpPr>
        <p:spPr/>
        <p:txBody>
          <a:bodyPr/>
          <a:lstStyle/>
          <a:p>
            <a:r>
              <a:rPr lang="en-US" smtClean="0"/>
              <a:t>© ABB Group</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slide four pictures">
    <p:spTree>
      <p:nvGrpSpPr>
        <p:cNvPr id="1" name=""/>
        <p:cNvGrpSpPr/>
        <p:nvPr/>
      </p:nvGrpSpPr>
      <p:grpSpPr>
        <a:xfrm>
          <a:off x="0" y="0"/>
          <a:ext cx="0" cy="0"/>
          <a:chOff x="0" y="0"/>
          <a:chExt cx="0" cy="0"/>
        </a:xfrm>
      </p:grpSpPr>
      <p:sp>
        <p:nvSpPr>
          <p:cNvPr id="13" name="Inhaltsplatzhalter 2"/>
          <p:cNvSpPr>
            <a:spLocks noGrp="1"/>
          </p:cNvSpPr>
          <p:nvPr>
            <p:ph idx="1"/>
          </p:nvPr>
        </p:nvSpPr>
        <p:spPr>
          <a:xfrm>
            <a:off x="1476374" y="1592263"/>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6" name="Inhaltsplatzhalter 2"/>
          <p:cNvSpPr>
            <a:spLocks noGrp="1"/>
          </p:cNvSpPr>
          <p:nvPr>
            <p:ph idx="11"/>
          </p:nvPr>
        </p:nvSpPr>
        <p:spPr>
          <a:xfrm>
            <a:off x="1476374" y="3968750"/>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7" name="Inhaltsplatzhalter 2"/>
          <p:cNvSpPr>
            <a:spLocks noGrp="1"/>
          </p:cNvSpPr>
          <p:nvPr>
            <p:ph idx="12"/>
          </p:nvPr>
        </p:nvSpPr>
        <p:spPr>
          <a:xfrm>
            <a:off x="4643436" y="1592263"/>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8" name="Inhaltsplatzhalter 2"/>
          <p:cNvSpPr>
            <a:spLocks noGrp="1"/>
          </p:cNvSpPr>
          <p:nvPr>
            <p:ph idx="13"/>
          </p:nvPr>
        </p:nvSpPr>
        <p:spPr>
          <a:xfrm>
            <a:off x="4643436" y="3968750"/>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9"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dirty="0" smtClean="0"/>
              <a:t>Click to edit Master text styles</a:t>
            </a:r>
          </a:p>
        </p:txBody>
      </p:sp>
      <p:sp>
        <p:nvSpPr>
          <p:cNvPr id="20"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21" name="Untertitel 2"/>
          <p:cNvSpPr>
            <a:spLocks noGrp="1"/>
          </p:cNvSpPr>
          <p:nvPr>
            <p:ph type="subTitle" idx="15"/>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12" name="Datumsplatzhalter 11"/>
          <p:cNvSpPr>
            <a:spLocks noGrp="1"/>
          </p:cNvSpPr>
          <p:nvPr>
            <p:ph type="dt" sz="half" idx="16"/>
          </p:nvPr>
        </p:nvSpPr>
        <p:spPr/>
        <p:txBody>
          <a:bodyPr/>
          <a:lstStyle/>
          <a:p>
            <a:r>
              <a:rPr lang="en-US" smtClean="0"/>
              <a:t>Month DD, Year</a:t>
            </a:r>
            <a:endParaRPr lang="de-DE" dirty="0"/>
          </a:p>
        </p:txBody>
      </p:sp>
      <p:sp>
        <p:nvSpPr>
          <p:cNvPr id="14" name="Foliennummernplatzhalter 13"/>
          <p:cNvSpPr>
            <a:spLocks noGrp="1"/>
          </p:cNvSpPr>
          <p:nvPr>
            <p:ph type="sldNum" sz="quarter" idx="17"/>
          </p:nvPr>
        </p:nvSpPr>
        <p:spPr/>
        <p:txBody>
          <a:bodyPr/>
          <a:lstStyle/>
          <a:p>
            <a:r>
              <a:rPr lang="de-DE" smtClean="0"/>
              <a:t>| Slide </a:t>
            </a:r>
            <a:fld id="{CF363E95-653D-48D7-8EB0-A81FED805B5F}" type="slidenum">
              <a:rPr lang="de-DE" smtClean="0"/>
              <a:pPr/>
              <a:t>‹#›</a:t>
            </a:fld>
            <a:endParaRPr lang="de-DE" dirty="0"/>
          </a:p>
        </p:txBody>
      </p:sp>
      <p:sp>
        <p:nvSpPr>
          <p:cNvPr id="15" name="Fußzeilenplatzhalter 14"/>
          <p:cNvSpPr>
            <a:spLocks noGrp="1"/>
          </p:cNvSpPr>
          <p:nvPr>
            <p:ph type="ftr" sz="quarter" idx="18"/>
          </p:nvPr>
        </p:nvSpPr>
        <p:spPr/>
        <p:txBody>
          <a:bodyPr/>
          <a:lstStyle/>
          <a:p>
            <a:r>
              <a:rPr lang="en-US" smtClean="0"/>
              <a:t>© ABB Group</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slide one picture">
    <p:spTree>
      <p:nvGrpSpPr>
        <p:cNvPr id="1" name=""/>
        <p:cNvGrpSpPr/>
        <p:nvPr/>
      </p:nvGrpSpPr>
      <p:grpSpPr>
        <a:xfrm>
          <a:off x="0" y="0"/>
          <a:ext cx="0" cy="0"/>
          <a:chOff x="0" y="0"/>
          <a:chExt cx="0" cy="0"/>
        </a:xfrm>
      </p:grpSpPr>
      <p:sp>
        <p:nvSpPr>
          <p:cNvPr id="8" name="Inhaltsplatzhalter 2"/>
          <p:cNvSpPr>
            <a:spLocks noGrp="1"/>
          </p:cNvSpPr>
          <p:nvPr>
            <p:ph idx="1"/>
          </p:nvPr>
        </p:nvSpPr>
        <p:spPr>
          <a:xfrm>
            <a:off x="215900" y="1592263"/>
            <a:ext cx="8712200" cy="4608512"/>
          </a:xfrm>
        </p:spPr>
        <p:txBody>
          <a:bodyPr/>
          <a:lstStyle>
            <a:lvl1pPr>
              <a:buClr>
                <a:schemeClr val="tx2"/>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1"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12" name="Untertitel 2"/>
          <p:cNvSpPr>
            <a:spLocks noGrp="1"/>
          </p:cNvSpPr>
          <p:nvPr>
            <p:ph type="subTitle" idx="10"/>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9" name="Datumsplatzhalter 8"/>
          <p:cNvSpPr>
            <a:spLocks noGrp="1"/>
          </p:cNvSpPr>
          <p:nvPr>
            <p:ph type="dt" sz="half" idx="11"/>
          </p:nvPr>
        </p:nvSpPr>
        <p:spPr/>
        <p:txBody>
          <a:bodyPr/>
          <a:lstStyle/>
          <a:p>
            <a:r>
              <a:rPr lang="en-US" smtClean="0"/>
              <a:t>Month DD, Year</a:t>
            </a:r>
            <a:endParaRPr lang="de-DE" dirty="0"/>
          </a:p>
        </p:txBody>
      </p:sp>
      <p:sp>
        <p:nvSpPr>
          <p:cNvPr id="10" name="Foliennummernplatzhalter 9"/>
          <p:cNvSpPr>
            <a:spLocks noGrp="1"/>
          </p:cNvSpPr>
          <p:nvPr>
            <p:ph type="sldNum" sz="quarter" idx="12"/>
          </p:nvPr>
        </p:nvSpPr>
        <p:spPr/>
        <p:txBody>
          <a:bodyPr/>
          <a:lstStyle/>
          <a:p>
            <a:r>
              <a:rPr lang="de-DE" smtClean="0"/>
              <a:t>| Slide </a:t>
            </a:r>
            <a:fld id="{CF363E95-653D-48D7-8EB0-A81FED805B5F}" type="slidenum">
              <a:rPr lang="de-DE" smtClean="0"/>
              <a:pPr/>
              <a:t>‹#›</a:t>
            </a:fld>
            <a:endParaRPr lang="de-DE" dirty="0"/>
          </a:p>
        </p:txBody>
      </p:sp>
      <p:sp>
        <p:nvSpPr>
          <p:cNvPr id="13" name="Fußzeilenplatzhalter 12"/>
          <p:cNvSpPr>
            <a:spLocks noGrp="1"/>
          </p:cNvSpPr>
          <p:nvPr>
            <p:ph type="ftr" sz="quarter" idx="13"/>
          </p:nvPr>
        </p:nvSpPr>
        <p:spPr/>
        <p:txBody>
          <a:bodyPr/>
          <a:lstStyle/>
          <a:p>
            <a:r>
              <a:rPr lang="en-US" smtClean="0"/>
              <a:t>© ABB Group</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slide two pictures">
    <p:spTree>
      <p:nvGrpSpPr>
        <p:cNvPr id="1" name=""/>
        <p:cNvGrpSpPr/>
        <p:nvPr/>
      </p:nvGrpSpPr>
      <p:grpSpPr>
        <a:xfrm>
          <a:off x="0" y="0"/>
          <a:ext cx="0" cy="0"/>
          <a:chOff x="0" y="0"/>
          <a:chExt cx="0" cy="0"/>
        </a:xfrm>
      </p:grpSpPr>
      <p:sp>
        <p:nvSpPr>
          <p:cNvPr id="10" name="Inhaltsplatzhalter 2"/>
          <p:cNvSpPr>
            <a:spLocks noGrp="1"/>
          </p:cNvSpPr>
          <p:nvPr>
            <p:ph idx="1"/>
          </p:nvPr>
        </p:nvSpPr>
        <p:spPr>
          <a:xfrm>
            <a:off x="215900" y="1592263"/>
            <a:ext cx="4284663" cy="4608512"/>
          </a:xfrm>
        </p:spPr>
        <p:txBody>
          <a:bodyPr/>
          <a:lstStyle>
            <a:lvl1pPr>
              <a:buClr>
                <a:schemeClr val="tx2"/>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3" name="Inhaltsplatzhalter 2"/>
          <p:cNvSpPr>
            <a:spLocks noGrp="1"/>
          </p:cNvSpPr>
          <p:nvPr>
            <p:ph idx="12"/>
          </p:nvPr>
        </p:nvSpPr>
        <p:spPr>
          <a:xfrm>
            <a:off x="4643439" y="1592263"/>
            <a:ext cx="4284662" cy="4608512"/>
          </a:xfrm>
        </p:spPr>
        <p:txBody>
          <a:bodyPr/>
          <a:lstStyle>
            <a:lvl1pPr>
              <a:buClr>
                <a:schemeClr val="tx2"/>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4"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15" name="Untertitel 2"/>
          <p:cNvSpPr>
            <a:spLocks noGrp="1"/>
          </p:cNvSpPr>
          <p:nvPr>
            <p:ph type="subTitle" idx="13"/>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9" name="Datumsplatzhalter 8"/>
          <p:cNvSpPr>
            <a:spLocks noGrp="1"/>
          </p:cNvSpPr>
          <p:nvPr>
            <p:ph type="dt" sz="half" idx="14"/>
          </p:nvPr>
        </p:nvSpPr>
        <p:spPr/>
        <p:txBody>
          <a:bodyPr/>
          <a:lstStyle/>
          <a:p>
            <a:r>
              <a:rPr lang="en-US" smtClean="0"/>
              <a:t>Month DD, Year</a:t>
            </a:r>
            <a:endParaRPr lang="de-DE" dirty="0"/>
          </a:p>
        </p:txBody>
      </p:sp>
      <p:sp>
        <p:nvSpPr>
          <p:cNvPr id="11" name="Foliennummernplatzhalter 10"/>
          <p:cNvSpPr>
            <a:spLocks noGrp="1"/>
          </p:cNvSpPr>
          <p:nvPr>
            <p:ph type="sldNum" sz="quarter" idx="15"/>
          </p:nvPr>
        </p:nvSpPr>
        <p:spPr/>
        <p:txBody>
          <a:bodyPr/>
          <a:lstStyle/>
          <a:p>
            <a:r>
              <a:rPr lang="de-DE" smtClean="0"/>
              <a:t>| Slide </a:t>
            </a:r>
            <a:fld id="{CF363E95-653D-48D7-8EB0-A81FED805B5F}" type="slidenum">
              <a:rPr lang="de-DE" smtClean="0"/>
              <a:pPr/>
              <a:t>‹#›</a:t>
            </a:fld>
            <a:endParaRPr lang="de-DE" dirty="0"/>
          </a:p>
        </p:txBody>
      </p:sp>
      <p:sp>
        <p:nvSpPr>
          <p:cNvPr id="12" name="Fußzeilenplatzhalter 11"/>
          <p:cNvSpPr>
            <a:spLocks noGrp="1"/>
          </p:cNvSpPr>
          <p:nvPr>
            <p:ph type="ftr" sz="quarter" idx="16"/>
          </p:nvPr>
        </p:nvSpPr>
        <p:spPr/>
        <p:txBody>
          <a:bodyPr/>
          <a:lstStyle/>
          <a:p>
            <a:r>
              <a:rPr lang="en-US" smtClean="0"/>
              <a:t>© ABB Group</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slide bar graph">
    <p:spTree>
      <p:nvGrpSpPr>
        <p:cNvPr id="1" name=""/>
        <p:cNvGrpSpPr/>
        <p:nvPr/>
      </p:nvGrpSpPr>
      <p:grpSpPr>
        <a:xfrm>
          <a:off x="0" y="0"/>
          <a:ext cx="0" cy="0"/>
          <a:chOff x="0" y="0"/>
          <a:chExt cx="0" cy="0"/>
        </a:xfrm>
      </p:grpSpPr>
      <p:sp>
        <p:nvSpPr>
          <p:cNvPr id="12" name="Inhaltsplatzhalter 12"/>
          <p:cNvSpPr>
            <a:spLocks noGrp="1"/>
          </p:cNvSpPr>
          <p:nvPr>
            <p:ph sz="quarter" idx="15"/>
          </p:nvPr>
        </p:nvSpPr>
        <p:spPr>
          <a:xfrm>
            <a:off x="1476375" y="2162175"/>
            <a:ext cx="7451725" cy="4038600"/>
          </a:xfrm>
        </p:spPr>
        <p:txBody>
          <a:bodyPr/>
          <a:lstStyle>
            <a:lvl1pPr>
              <a:buNone/>
              <a:defRPr/>
            </a:lvl1pPr>
          </a:lstStyle>
          <a:p>
            <a:pPr lvl="0"/>
            <a:endParaRPr lang="de-DE" dirty="0"/>
          </a:p>
        </p:txBody>
      </p:sp>
      <p:sp>
        <p:nvSpPr>
          <p:cNvPr id="14" name="Textplatzhalter 7"/>
          <p:cNvSpPr>
            <a:spLocks noGrp="1"/>
          </p:cNvSpPr>
          <p:nvPr>
            <p:ph type="body" sz="quarter" idx="12"/>
          </p:nvPr>
        </p:nvSpPr>
        <p:spPr>
          <a:xfrm>
            <a:off x="1476375" y="1581149"/>
            <a:ext cx="7451725" cy="581025"/>
          </a:xfrm>
        </p:spPr>
        <p:txBody>
          <a:bodyPr>
            <a:normAutofit/>
          </a:bodyPr>
          <a:lstStyle>
            <a:lvl1pPr marL="179388" marR="0" indent="-179388" algn="l" defTabSz="914400" rtl="0" eaLnBrk="1" fontAlgn="auto" latinLnBrk="0" hangingPunct="1">
              <a:lnSpc>
                <a:spcPct val="100000"/>
              </a:lnSpc>
              <a:spcBef>
                <a:spcPts val="0"/>
              </a:spcBef>
              <a:spcAft>
                <a:spcPts val="0"/>
              </a:spcAft>
              <a:buClr>
                <a:schemeClr val="accent1"/>
              </a:buClr>
              <a:buSzTx/>
              <a:buFont typeface="Wingdings" pitchFamily="2" charset="2"/>
              <a:buNone/>
              <a:tabLst/>
              <a:defRPr sz="1400" b="1"/>
            </a:lvl1pPr>
          </a:lstStyle>
          <a:p>
            <a:pPr lvl="0"/>
            <a:endParaRPr lang="de-DE" dirty="0"/>
          </a:p>
        </p:txBody>
      </p:sp>
      <p:sp>
        <p:nvSpPr>
          <p:cNvPr id="15" name="Inhaltsplatzhalter 10"/>
          <p:cNvSpPr>
            <a:spLocks noGrp="1"/>
          </p:cNvSpPr>
          <p:nvPr>
            <p:ph sz="quarter" idx="13"/>
          </p:nvPr>
        </p:nvSpPr>
        <p:spPr>
          <a:xfrm>
            <a:off x="215900" y="1592263"/>
            <a:ext cx="1116013" cy="4608512"/>
          </a:xfrm>
        </p:spPr>
        <p:txBody>
          <a:bodyPr vert="horz" lIns="0" tIns="36000" rIns="0" bIns="0" numCol="1" spcCol="396000" rtlCol="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lang="de-DE" sz="900" kern="1200">
                <a:solidFill>
                  <a:schemeClr val="tx1"/>
                </a:solidFill>
                <a:latin typeface="Arial" pitchFamily="34" charset="0"/>
                <a:ea typeface="+mn-ea"/>
                <a:cs typeface="Arial" pitchFamily="34" charset="0"/>
              </a:defRPr>
            </a:lvl1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dirty="0" smtClean="0"/>
              <a:t>Click to edit Master text styles</a:t>
            </a:r>
          </a:p>
        </p:txBody>
      </p:sp>
      <p:sp>
        <p:nvSpPr>
          <p:cNvPr id="16"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17" name="Untertitel 2"/>
          <p:cNvSpPr>
            <a:spLocks noGrp="1"/>
          </p:cNvSpPr>
          <p:nvPr>
            <p:ph type="subTitle" idx="1"/>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10" name="Datumsplatzhalter 9"/>
          <p:cNvSpPr>
            <a:spLocks noGrp="1"/>
          </p:cNvSpPr>
          <p:nvPr>
            <p:ph type="dt" sz="half" idx="16"/>
          </p:nvPr>
        </p:nvSpPr>
        <p:spPr/>
        <p:txBody>
          <a:bodyPr/>
          <a:lstStyle/>
          <a:p>
            <a:r>
              <a:rPr lang="en-US" smtClean="0"/>
              <a:t>Month DD, Year</a:t>
            </a:r>
            <a:endParaRPr lang="de-DE" dirty="0"/>
          </a:p>
        </p:txBody>
      </p:sp>
      <p:sp>
        <p:nvSpPr>
          <p:cNvPr id="11" name="Foliennummernplatzhalter 10"/>
          <p:cNvSpPr>
            <a:spLocks noGrp="1"/>
          </p:cNvSpPr>
          <p:nvPr>
            <p:ph type="sldNum" sz="quarter" idx="17"/>
          </p:nvPr>
        </p:nvSpPr>
        <p:spPr/>
        <p:txBody>
          <a:bodyPr/>
          <a:lstStyle/>
          <a:p>
            <a:r>
              <a:rPr lang="de-DE" smtClean="0"/>
              <a:t>| Slide </a:t>
            </a:r>
            <a:fld id="{CF363E95-653D-48D7-8EB0-A81FED805B5F}" type="slidenum">
              <a:rPr lang="de-DE" smtClean="0"/>
              <a:pPr/>
              <a:t>‹#›</a:t>
            </a:fld>
            <a:endParaRPr lang="de-DE" dirty="0"/>
          </a:p>
        </p:txBody>
      </p:sp>
      <p:sp>
        <p:nvSpPr>
          <p:cNvPr id="13" name="Fußzeilenplatzhalter 12"/>
          <p:cNvSpPr>
            <a:spLocks noGrp="1"/>
          </p:cNvSpPr>
          <p:nvPr>
            <p:ph type="ftr" sz="quarter" idx="18"/>
          </p:nvPr>
        </p:nvSpPr>
        <p:spPr/>
        <p:txBody>
          <a:bodyPr/>
          <a:lstStyle/>
          <a:p>
            <a:r>
              <a:rPr lang="en-US" smtClean="0"/>
              <a:t>© ABB Group</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slide movie 16:9">
    <p:spTree>
      <p:nvGrpSpPr>
        <p:cNvPr id="1" name=""/>
        <p:cNvGrpSpPr/>
        <p:nvPr/>
      </p:nvGrpSpPr>
      <p:grpSpPr>
        <a:xfrm>
          <a:off x="0" y="0"/>
          <a:ext cx="0" cy="0"/>
          <a:chOff x="0" y="0"/>
          <a:chExt cx="0" cy="0"/>
        </a:xfrm>
      </p:grpSpPr>
      <p:sp>
        <p:nvSpPr>
          <p:cNvPr id="7" name="Inhaltsplatzhalter 2"/>
          <p:cNvSpPr>
            <a:spLocks noGrp="1"/>
          </p:cNvSpPr>
          <p:nvPr>
            <p:ph idx="1"/>
          </p:nvPr>
        </p:nvSpPr>
        <p:spPr>
          <a:xfrm>
            <a:off x="0" y="1592262"/>
            <a:ext cx="9144000" cy="5265737"/>
          </a:xfrm>
          <a:solidFill>
            <a:schemeClr val="bg2"/>
          </a:solidFill>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4" name="Rechteck 3"/>
          <p:cNvSpPr/>
          <p:nvPr userDrawn="1"/>
        </p:nvSpPr>
        <p:spPr>
          <a:xfrm>
            <a:off x="0" y="0"/>
            <a:ext cx="9144000" cy="15922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slide movie 4:3">
    <p:spTree>
      <p:nvGrpSpPr>
        <p:cNvPr id="1" name=""/>
        <p:cNvGrpSpPr/>
        <p:nvPr/>
      </p:nvGrpSpPr>
      <p:grpSpPr>
        <a:xfrm>
          <a:off x="0" y="0"/>
          <a:ext cx="0" cy="0"/>
          <a:chOff x="0" y="0"/>
          <a:chExt cx="0" cy="0"/>
        </a:xfrm>
      </p:grpSpPr>
      <p:sp>
        <p:nvSpPr>
          <p:cNvPr id="7" name="Inhaltsplatzhalter 2"/>
          <p:cNvSpPr>
            <a:spLocks noGrp="1"/>
          </p:cNvSpPr>
          <p:nvPr>
            <p:ph idx="1"/>
          </p:nvPr>
        </p:nvSpPr>
        <p:spPr>
          <a:xfrm>
            <a:off x="0" y="0"/>
            <a:ext cx="9144000" cy="6857999"/>
          </a:xfrm>
          <a:solidFill>
            <a:schemeClr val="bg2"/>
          </a:solidFill>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14339" name="Rectangle 3"/>
          <p:cNvSpPr>
            <a:spLocks noChangeArrowheads="1"/>
          </p:cNvSpPr>
          <p:nvPr/>
        </p:nvSpPr>
        <p:spPr bwMode="auto">
          <a:xfrm>
            <a:off x="0" y="0"/>
            <a:ext cx="9144000" cy="6858000"/>
          </a:xfrm>
          <a:prstGeom prst="rect">
            <a:avLst/>
          </a:prstGeom>
          <a:noFill/>
          <a:ln w="9525" algn="ctr">
            <a:noFill/>
            <a:miter lim="800000"/>
            <a:headEnd/>
            <a:tailEnd/>
          </a:ln>
          <a:effectLst/>
        </p:spPr>
        <p:txBody>
          <a:bodyPr vert="horz" wrap="none" lIns="0" tIns="0" rIns="0" bIns="0" numCol="1" anchor="ctr" anchorCtr="0" compatLnSpc="1">
            <a:prstTxWarp prst="textNoShape">
              <a:avLst/>
            </a:prstTxWarp>
          </a:bodyPr>
          <a:lstStyle/>
          <a:p>
            <a:endParaRPr lang="de-DE"/>
          </a:p>
        </p:txBody>
      </p:sp>
      <p:sp>
        <p:nvSpPr>
          <p:cNvPr id="5" name="Rechteck 4"/>
          <p:cNvSpPr/>
          <p:nvPr userDrawn="1"/>
        </p:nvSpPr>
        <p:spPr>
          <a:xfrm>
            <a:off x="7667625" y="6200775"/>
            <a:ext cx="1476375" cy="6572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180975" algn="ctr">
              <a:buClr>
                <a:schemeClr val="accent1"/>
              </a:buClr>
              <a:buFont typeface="Wingdings" pitchFamily="2" charset="2"/>
              <a:buChar char="§"/>
            </a:pPr>
            <a:endParaRPr lang="de-DE" dirty="0" smtClean="0">
              <a:solidFill>
                <a:schemeClr val="tx1"/>
              </a:solidFill>
            </a:endParaRPr>
          </a:p>
        </p:txBody>
      </p:sp>
      <p:grpSp>
        <p:nvGrpSpPr>
          <p:cNvPr id="2" name="Group 2"/>
          <p:cNvGrpSpPr>
            <a:grpSpLocks/>
          </p:cNvGrpSpPr>
          <p:nvPr userDrawn="1"/>
        </p:nvGrpSpPr>
        <p:grpSpPr bwMode="auto">
          <a:xfrm>
            <a:off x="0" y="0"/>
            <a:ext cx="9144000" cy="6858000"/>
            <a:chOff x="0" y="0"/>
            <a:chExt cx="5760" cy="4320"/>
          </a:xfrm>
        </p:grpSpPr>
        <p:sp>
          <p:nvSpPr>
            <p:cNvPr id="5123" name="Rectangle 3"/>
            <p:cNvSpPr>
              <a:spLocks noChangeArrowheads="1"/>
            </p:cNvSpPr>
            <p:nvPr/>
          </p:nvSpPr>
          <p:spPr bwMode="auto">
            <a:xfrm>
              <a:off x="0" y="0"/>
              <a:ext cx="5760" cy="4320"/>
            </a:xfrm>
            <a:prstGeom prst="rect">
              <a:avLst/>
            </a:prstGeom>
            <a:noFill/>
            <a:ln w="9525" algn="ctr">
              <a:noFill/>
              <a:miter lim="800000"/>
              <a:headEnd/>
              <a:tailEnd/>
            </a:ln>
            <a:effectLst/>
          </p:spPr>
          <p:txBody>
            <a:bodyPr vert="horz" wrap="none" lIns="0" tIns="0" rIns="0" bIns="0" numCol="1" anchor="ctr" anchorCtr="0" compatLnSpc="1">
              <a:prstTxWarp prst="textNoShape">
                <a:avLst/>
              </a:prstTxWarp>
            </a:bodyPr>
            <a:lstStyle/>
            <a:p>
              <a:endParaRPr lang="de-DE"/>
            </a:p>
          </p:txBody>
        </p:sp>
        <p:pic>
          <p:nvPicPr>
            <p:cNvPr id="5124" name="Picture 4" descr="ABB1ClaimL_rgb300_100mmLIGHT Kopie"/>
            <p:cNvPicPr>
              <a:picLocks noChangeAspect="1" noChangeArrowheads="1"/>
            </p:cNvPicPr>
            <p:nvPr/>
          </p:nvPicPr>
          <p:blipFill>
            <a:blip r:embed="rId2"/>
            <a:srcRect/>
            <a:stretch>
              <a:fillRect/>
            </a:stretch>
          </p:blipFill>
          <p:spPr bwMode="auto">
            <a:xfrm>
              <a:off x="367" y="1660"/>
              <a:ext cx="5031" cy="743"/>
            </a:xfrm>
            <a:prstGeom prst="rect">
              <a:avLst/>
            </a:prstGeom>
            <a:noFill/>
          </p:spPr>
        </p:pic>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default with picture">
    <p:spTree>
      <p:nvGrpSpPr>
        <p:cNvPr id="1" name=""/>
        <p:cNvGrpSpPr/>
        <p:nvPr/>
      </p:nvGrpSpPr>
      <p:grpSpPr>
        <a:xfrm>
          <a:off x="0" y="0"/>
          <a:ext cx="0" cy="0"/>
          <a:chOff x="0" y="0"/>
          <a:chExt cx="0" cy="0"/>
        </a:xfrm>
      </p:grpSpPr>
      <p:sp>
        <p:nvSpPr>
          <p:cNvPr id="8" name="Rechteck 7"/>
          <p:cNvSpPr/>
          <p:nvPr userDrawn="1"/>
        </p:nvSpPr>
        <p:spPr>
          <a:xfrm>
            <a:off x="215900" y="225425"/>
            <a:ext cx="8712200" cy="5975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051" name="Picture 3" descr="ABB2logo RGB"/>
          <p:cNvPicPr>
            <a:picLocks noChangeAspect="1" noChangeArrowheads="1"/>
          </p:cNvPicPr>
          <p:nvPr userDrawn="1"/>
        </p:nvPicPr>
        <p:blipFill>
          <a:blip r:embed="rId2"/>
          <a:srcRect/>
          <a:stretch>
            <a:fillRect/>
          </a:stretch>
        </p:blipFill>
        <p:spPr bwMode="auto">
          <a:xfrm>
            <a:off x="7121525" y="6392863"/>
            <a:ext cx="1795463" cy="252412"/>
          </a:xfrm>
          <a:prstGeom prst="rect">
            <a:avLst/>
          </a:prstGeom>
          <a:noFill/>
          <a:ln w="9525">
            <a:noFill/>
            <a:miter lim="800000"/>
            <a:headEnd/>
            <a:tailEnd/>
          </a:ln>
        </p:spPr>
      </p:pic>
      <p:pic>
        <p:nvPicPr>
          <p:cNvPr id="9" name="Picture 3"/>
          <p:cNvPicPr>
            <a:picLocks noChangeAspect="1" noChangeArrowheads="1"/>
          </p:cNvPicPr>
          <p:nvPr userDrawn="1"/>
        </p:nvPicPr>
        <p:blipFill>
          <a:blip r:embed="rId3"/>
          <a:srcRect/>
          <a:stretch>
            <a:fillRect/>
          </a:stretch>
        </p:blipFill>
        <p:spPr bwMode="auto">
          <a:xfrm>
            <a:off x="214313" y="225425"/>
            <a:ext cx="8713787" cy="3602038"/>
          </a:xfrm>
          <a:prstGeom prst="rect">
            <a:avLst/>
          </a:prstGeom>
          <a:noFill/>
        </p:spPr>
      </p:pic>
      <p:sp>
        <p:nvSpPr>
          <p:cNvPr id="14" name="Titel 1"/>
          <p:cNvSpPr>
            <a:spLocks noGrp="1"/>
          </p:cNvSpPr>
          <p:nvPr>
            <p:ph type="ctrTitle"/>
          </p:nvPr>
        </p:nvSpPr>
        <p:spPr>
          <a:xfrm>
            <a:off x="215900" y="4181485"/>
            <a:ext cx="8712200" cy="2019289"/>
          </a:xfrm>
        </p:spPr>
        <p:txBody>
          <a:bodyPr lIns="144000" tIns="0" rIns="0" bIns="0" anchor="t">
            <a:normAutofit/>
          </a:bodyPr>
          <a:lstStyle>
            <a:lvl1pPr marL="0" marR="0" indent="0" algn="l" defTabSz="914400" rtl="0" eaLnBrk="1" fontAlgn="auto" latinLnBrk="0" hangingPunct="1">
              <a:lnSpc>
                <a:spcPct val="90000"/>
              </a:lnSpc>
              <a:spcBef>
                <a:spcPct val="0"/>
              </a:spcBef>
              <a:spcAft>
                <a:spcPts val="0"/>
              </a:spcAft>
              <a:buClrTx/>
              <a:buSzTx/>
              <a:buFontTx/>
              <a:buNone/>
              <a:tabLst/>
              <a:defRPr sz="4000">
                <a:solidFill>
                  <a:schemeClr val="accent2"/>
                </a:solidFill>
                <a:latin typeface="Arial" pitchFamily="34" charset="0"/>
                <a:cs typeface="Arial" pitchFamily="34" charset="0"/>
              </a:defRPr>
            </a:lvl1pPr>
          </a:lstStyle>
          <a:p>
            <a:endParaRPr lang="en-US" dirty="0" smtClean="0"/>
          </a:p>
        </p:txBody>
      </p:sp>
      <p:sp>
        <p:nvSpPr>
          <p:cNvPr id="15" name="Untertitel 2"/>
          <p:cNvSpPr>
            <a:spLocks noGrp="1"/>
          </p:cNvSpPr>
          <p:nvPr>
            <p:ph type="subTitle" idx="1"/>
          </p:nvPr>
        </p:nvSpPr>
        <p:spPr>
          <a:xfrm>
            <a:off x="215900" y="4740195"/>
            <a:ext cx="8712200" cy="1460580"/>
          </a:xfrm>
        </p:spPr>
        <p:txBody>
          <a:bodyPr vert="horz" lIns="144000" tIns="0" rIns="0" bIns="0" rtlCol="0" anchor="t" anchorCtr="0">
            <a:normAutofit/>
          </a:bodyPr>
          <a:lstStyle>
            <a:lvl1pPr marL="0" indent="0" algn="l" defTabSz="914400" rtl="0" eaLnBrk="1" latinLnBrk="0" hangingPunct="1">
              <a:lnSpc>
                <a:spcPct val="90000"/>
              </a:lnSpc>
              <a:spcBef>
                <a:spcPct val="0"/>
              </a:spcBef>
              <a:buClr>
                <a:schemeClr val="tx2"/>
              </a:buClr>
              <a:buSzPct val="70000"/>
              <a:buFont typeface="Wingdings" pitchFamily="2" charset="2"/>
              <a:buNone/>
              <a:defRPr lang="de-DE" sz="4000" kern="1200" dirty="0">
                <a:solidFill>
                  <a:schemeClr val="accent3"/>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de-DE" dirty="0"/>
          </a:p>
        </p:txBody>
      </p:sp>
      <p:sp>
        <p:nvSpPr>
          <p:cNvPr id="16" name="Text Placeholder 12"/>
          <p:cNvSpPr>
            <a:spLocks noGrp="1"/>
          </p:cNvSpPr>
          <p:nvPr>
            <p:ph type="body" sz="quarter" idx="10"/>
          </p:nvPr>
        </p:nvSpPr>
        <p:spPr>
          <a:xfrm>
            <a:off x="215900" y="3968750"/>
            <a:ext cx="8712200" cy="216000"/>
          </a:xfrm>
        </p:spPr>
        <p:txBody>
          <a:bodyPr vert="horz" lIns="144000" tIns="0" rIns="0" bIns="0" rtlCol="0" anchor="t">
            <a:normAutofit/>
          </a:bodyPr>
          <a:lstStyle>
            <a:lvl1pPr marL="0" indent="0" algn="l" defTabSz="914400" rtl="0" eaLnBrk="1" latinLnBrk="0" hangingPunct="1">
              <a:spcBef>
                <a:spcPct val="0"/>
              </a:spcBef>
              <a:buClr>
                <a:schemeClr val="tx2"/>
              </a:buClr>
              <a:buSzPct val="70000"/>
              <a:buFont typeface="Wingdings" pitchFamily="2" charset="2"/>
              <a:buNone/>
              <a:defRPr lang="de-DE" sz="1200" b="1" kern="1200" dirty="0">
                <a:solidFill>
                  <a:schemeClr val="bg1"/>
                </a:solidFill>
                <a:latin typeface="Arial" pitchFamily="34" charset="0"/>
                <a:ea typeface="+mj-ea"/>
                <a:cs typeface="Arial"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endParaRPr lang="de-D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default">
    <p:spTree>
      <p:nvGrpSpPr>
        <p:cNvPr id="1" name=""/>
        <p:cNvGrpSpPr/>
        <p:nvPr/>
      </p:nvGrpSpPr>
      <p:grpSpPr>
        <a:xfrm>
          <a:off x="0" y="0"/>
          <a:ext cx="0" cy="0"/>
          <a:chOff x="0" y="0"/>
          <a:chExt cx="0" cy="0"/>
        </a:xfrm>
      </p:grpSpPr>
      <p:sp>
        <p:nvSpPr>
          <p:cNvPr id="8" name="Rechteck 7"/>
          <p:cNvSpPr/>
          <p:nvPr userDrawn="1"/>
        </p:nvSpPr>
        <p:spPr>
          <a:xfrm>
            <a:off x="215900" y="225425"/>
            <a:ext cx="8712200" cy="5975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075" name="Picture 3" descr="ABB2logo RGB"/>
          <p:cNvPicPr>
            <a:picLocks noChangeAspect="1" noChangeArrowheads="1"/>
          </p:cNvPicPr>
          <p:nvPr userDrawn="1"/>
        </p:nvPicPr>
        <p:blipFill>
          <a:blip r:embed="rId2"/>
          <a:srcRect/>
          <a:stretch>
            <a:fillRect/>
          </a:stretch>
        </p:blipFill>
        <p:spPr bwMode="auto">
          <a:xfrm>
            <a:off x="7121525" y="6392863"/>
            <a:ext cx="1795463" cy="252412"/>
          </a:xfrm>
          <a:prstGeom prst="rect">
            <a:avLst/>
          </a:prstGeom>
          <a:noFill/>
          <a:ln w="9525">
            <a:noFill/>
            <a:miter lim="800000"/>
            <a:headEnd/>
            <a:tailEnd/>
          </a:ln>
        </p:spPr>
      </p:pic>
      <p:sp>
        <p:nvSpPr>
          <p:cNvPr id="10" name="Bildplatzhalter 9"/>
          <p:cNvSpPr>
            <a:spLocks noGrp="1"/>
          </p:cNvSpPr>
          <p:nvPr>
            <p:ph type="pic" sz="quarter" idx="12"/>
          </p:nvPr>
        </p:nvSpPr>
        <p:spPr>
          <a:xfrm>
            <a:off x="214314" y="225426"/>
            <a:ext cx="8702674" cy="3598862"/>
          </a:xfrm>
        </p:spPr>
        <p:txBody>
          <a:bodyPr/>
          <a:lstStyle>
            <a:lvl1pPr>
              <a:buNone/>
              <a:defRPr/>
            </a:lvl1pPr>
          </a:lstStyle>
          <a:p>
            <a:endParaRPr lang="de-DE" dirty="0"/>
          </a:p>
        </p:txBody>
      </p:sp>
      <p:sp>
        <p:nvSpPr>
          <p:cNvPr id="9" name="Titel 1"/>
          <p:cNvSpPr>
            <a:spLocks noGrp="1"/>
          </p:cNvSpPr>
          <p:nvPr>
            <p:ph type="ctrTitle"/>
          </p:nvPr>
        </p:nvSpPr>
        <p:spPr>
          <a:xfrm>
            <a:off x="215900" y="4181485"/>
            <a:ext cx="8712200" cy="2019289"/>
          </a:xfrm>
        </p:spPr>
        <p:txBody>
          <a:bodyPr lIns="144000" tIns="0" rIns="0" bIns="0" anchor="t">
            <a:normAutofit/>
          </a:bodyPr>
          <a:lstStyle>
            <a:lvl1pPr marL="0" marR="0" indent="0" algn="l" defTabSz="914400" rtl="0" eaLnBrk="1" fontAlgn="auto" latinLnBrk="0" hangingPunct="1">
              <a:lnSpc>
                <a:spcPct val="90000"/>
              </a:lnSpc>
              <a:spcBef>
                <a:spcPct val="0"/>
              </a:spcBef>
              <a:spcAft>
                <a:spcPts val="0"/>
              </a:spcAft>
              <a:buClrTx/>
              <a:buSzTx/>
              <a:buFontTx/>
              <a:buNone/>
              <a:tabLst/>
              <a:defRPr sz="4000">
                <a:solidFill>
                  <a:schemeClr val="accent2"/>
                </a:solidFill>
                <a:latin typeface="Arial" pitchFamily="34" charset="0"/>
                <a:cs typeface="Arial" pitchFamily="34" charset="0"/>
              </a:defRPr>
            </a:lvl1pPr>
          </a:lstStyle>
          <a:p>
            <a:endParaRPr lang="en-US" dirty="0" smtClean="0"/>
          </a:p>
        </p:txBody>
      </p:sp>
      <p:sp>
        <p:nvSpPr>
          <p:cNvPr id="13" name="Untertitel 2"/>
          <p:cNvSpPr>
            <a:spLocks noGrp="1"/>
          </p:cNvSpPr>
          <p:nvPr>
            <p:ph type="subTitle" idx="1"/>
          </p:nvPr>
        </p:nvSpPr>
        <p:spPr>
          <a:xfrm>
            <a:off x="215900" y="4740195"/>
            <a:ext cx="8712200" cy="1460580"/>
          </a:xfrm>
        </p:spPr>
        <p:txBody>
          <a:bodyPr vert="horz" lIns="144000" tIns="0" rIns="0" bIns="0" rtlCol="0" anchor="t" anchorCtr="0">
            <a:normAutofit/>
          </a:bodyPr>
          <a:lstStyle>
            <a:lvl1pPr marL="0" indent="0" algn="l" defTabSz="914400" rtl="0" eaLnBrk="1" latinLnBrk="0" hangingPunct="1">
              <a:lnSpc>
                <a:spcPct val="90000"/>
              </a:lnSpc>
              <a:spcBef>
                <a:spcPct val="0"/>
              </a:spcBef>
              <a:buClr>
                <a:schemeClr val="tx2"/>
              </a:buClr>
              <a:buSzPct val="70000"/>
              <a:buFont typeface="Wingdings" pitchFamily="2" charset="2"/>
              <a:buNone/>
              <a:defRPr lang="de-DE" sz="4000" kern="1200" dirty="0">
                <a:solidFill>
                  <a:schemeClr val="accent3"/>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de-DE" dirty="0"/>
          </a:p>
        </p:txBody>
      </p:sp>
      <p:sp>
        <p:nvSpPr>
          <p:cNvPr id="14" name="Text Placeholder 12"/>
          <p:cNvSpPr>
            <a:spLocks noGrp="1"/>
          </p:cNvSpPr>
          <p:nvPr>
            <p:ph type="body" sz="quarter" idx="10"/>
          </p:nvPr>
        </p:nvSpPr>
        <p:spPr>
          <a:xfrm>
            <a:off x="215900" y="3968750"/>
            <a:ext cx="8712200" cy="216000"/>
          </a:xfrm>
        </p:spPr>
        <p:txBody>
          <a:bodyPr vert="horz" lIns="144000" tIns="0" rIns="0" bIns="0" rtlCol="0" anchor="t">
            <a:normAutofit/>
          </a:bodyPr>
          <a:lstStyle>
            <a:lvl1pPr marL="0" indent="0" algn="l" defTabSz="914400" rtl="0" eaLnBrk="1" latinLnBrk="0" hangingPunct="1">
              <a:spcBef>
                <a:spcPct val="0"/>
              </a:spcBef>
              <a:buClr>
                <a:schemeClr val="tx2"/>
              </a:buClr>
              <a:buSzPct val="70000"/>
              <a:buFont typeface="Wingdings" pitchFamily="2" charset="2"/>
              <a:buNone/>
              <a:defRPr lang="de-DE" sz="1200" b="1" kern="1200" dirty="0">
                <a:solidFill>
                  <a:schemeClr val="bg1"/>
                </a:solidFill>
                <a:latin typeface="Arial" pitchFamily="34" charset="0"/>
                <a:ea typeface="+mj-ea"/>
                <a:cs typeface="Arial"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endParaRPr lang="de-D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with picture">
    <p:spTree>
      <p:nvGrpSpPr>
        <p:cNvPr id="1" name=""/>
        <p:cNvGrpSpPr/>
        <p:nvPr/>
      </p:nvGrpSpPr>
      <p:grpSpPr>
        <a:xfrm>
          <a:off x="0" y="0"/>
          <a:ext cx="0" cy="0"/>
          <a:chOff x="0" y="0"/>
          <a:chExt cx="0" cy="0"/>
        </a:xfrm>
      </p:grpSpPr>
      <p:sp>
        <p:nvSpPr>
          <p:cNvPr id="6" name="Rechteck 5"/>
          <p:cNvSpPr/>
          <p:nvPr userDrawn="1"/>
        </p:nvSpPr>
        <p:spPr>
          <a:xfrm>
            <a:off x="215900" y="225425"/>
            <a:ext cx="8712200" cy="5975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Bildplatzhalter 9"/>
          <p:cNvSpPr>
            <a:spLocks noGrp="1"/>
          </p:cNvSpPr>
          <p:nvPr>
            <p:ph type="pic" sz="quarter" idx="12"/>
          </p:nvPr>
        </p:nvSpPr>
        <p:spPr>
          <a:xfrm>
            <a:off x="214313" y="225425"/>
            <a:ext cx="8713787" cy="3598863"/>
          </a:xfrm>
        </p:spPr>
        <p:txBody>
          <a:bodyPr/>
          <a:lstStyle>
            <a:lvl1pPr>
              <a:buNone/>
              <a:defRPr/>
            </a:lvl1pPr>
          </a:lstStyle>
          <a:p>
            <a:r>
              <a:rPr lang="en-US" smtClean="0"/>
              <a:t>Click icon to add picture</a:t>
            </a:r>
            <a:endParaRPr lang="de-DE" dirty="0"/>
          </a:p>
        </p:txBody>
      </p:sp>
      <p:sp>
        <p:nvSpPr>
          <p:cNvPr id="7" name="Titel 1"/>
          <p:cNvSpPr>
            <a:spLocks noGrp="1"/>
          </p:cNvSpPr>
          <p:nvPr>
            <p:ph type="ctrTitle"/>
          </p:nvPr>
        </p:nvSpPr>
        <p:spPr>
          <a:xfrm>
            <a:off x="215900" y="4181485"/>
            <a:ext cx="8712200" cy="2019289"/>
          </a:xfrm>
        </p:spPr>
        <p:txBody>
          <a:bodyPr lIns="144000" tIns="0" rIns="0" bIns="0" anchor="t">
            <a:normAutofit/>
          </a:bodyPr>
          <a:lstStyle>
            <a:lvl1pPr marL="0" marR="0" indent="0" algn="l" defTabSz="914400" rtl="0" eaLnBrk="1" fontAlgn="auto" latinLnBrk="0" hangingPunct="1">
              <a:lnSpc>
                <a:spcPct val="90000"/>
              </a:lnSpc>
              <a:spcBef>
                <a:spcPct val="0"/>
              </a:spcBef>
              <a:spcAft>
                <a:spcPts val="0"/>
              </a:spcAft>
              <a:buClrTx/>
              <a:buSzTx/>
              <a:buFontTx/>
              <a:buNone/>
              <a:tabLst/>
              <a:defRPr sz="4000">
                <a:solidFill>
                  <a:schemeClr val="accent2"/>
                </a:solidFill>
                <a:latin typeface="Arial" pitchFamily="34" charset="0"/>
                <a:cs typeface="Arial" pitchFamily="34" charset="0"/>
              </a:defRPr>
            </a:lvl1pPr>
          </a:lstStyle>
          <a:p>
            <a:r>
              <a:rPr lang="en-US" smtClean="0"/>
              <a:t>Click to edit Master title style</a:t>
            </a:r>
            <a:endParaRPr lang="en-US" dirty="0" smtClean="0"/>
          </a:p>
        </p:txBody>
      </p:sp>
      <p:sp>
        <p:nvSpPr>
          <p:cNvPr id="10" name="Untertitel 2"/>
          <p:cNvSpPr>
            <a:spLocks noGrp="1"/>
          </p:cNvSpPr>
          <p:nvPr>
            <p:ph type="subTitle" idx="1"/>
          </p:nvPr>
        </p:nvSpPr>
        <p:spPr>
          <a:xfrm>
            <a:off x="215900" y="4740195"/>
            <a:ext cx="8712200" cy="1460580"/>
          </a:xfrm>
        </p:spPr>
        <p:txBody>
          <a:bodyPr vert="horz" lIns="144000" tIns="0" rIns="0" bIns="0" rtlCol="0" anchor="t" anchorCtr="0">
            <a:normAutofit/>
          </a:bodyPr>
          <a:lstStyle>
            <a:lvl1pPr marL="0" indent="0" algn="l" defTabSz="914400" rtl="0" eaLnBrk="1" latinLnBrk="0" hangingPunct="1">
              <a:lnSpc>
                <a:spcPct val="90000"/>
              </a:lnSpc>
              <a:spcBef>
                <a:spcPct val="0"/>
              </a:spcBef>
              <a:buClr>
                <a:schemeClr val="tx2"/>
              </a:buClr>
              <a:buSzPct val="70000"/>
              <a:buFont typeface="Wingdings" pitchFamily="2" charset="2"/>
              <a:buNone/>
              <a:defRPr lang="de-DE" sz="4000" kern="1200" dirty="0">
                <a:solidFill>
                  <a:schemeClr val="accent3"/>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without picture">
    <p:spTree>
      <p:nvGrpSpPr>
        <p:cNvPr id="1" name=""/>
        <p:cNvGrpSpPr/>
        <p:nvPr/>
      </p:nvGrpSpPr>
      <p:grpSpPr>
        <a:xfrm>
          <a:off x="0" y="0"/>
          <a:ext cx="0" cy="0"/>
          <a:chOff x="0" y="0"/>
          <a:chExt cx="0" cy="0"/>
        </a:xfrm>
      </p:grpSpPr>
      <p:sp>
        <p:nvSpPr>
          <p:cNvPr id="8" name="Rechteck 7"/>
          <p:cNvSpPr/>
          <p:nvPr userDrawn="1"/>
        </p:nvSpPr>
        <p:spPr>
          <a:xfrm>
            <a:off x="215900" y="225425"/>
            <a:ext cx="8712200" cy="5975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099" name="Picture 3" descr="ABB2logo RGB"/>
          <p:cNvPicPr>
            <a:picLocks noChangeAspect="1" noChangeArrowheads="1"/>
          </p:cNvPicPr>
          <p:nvPr userDrawn="1"/>
        </p:nvPicPr>
        <p:blipFill>
          <a:blip r:embed="rId2"/>
          <a:srcRect/>
          <a:stretch>
            <a:fillRect/>
          </a:stretch>
        </p:blipFill>
        <p:spPr bwMode="auto">
          <a:xfrm>
            <a:off x="7121525" y="6392863"/>
            <a:ext cx="1795463" cy="252412"/>
          </a:xfrm>
          <a:prstGeom prst="rect">
            <a:avLst/>
          </a:prstGeom>
          <a:noFill/>
          <a:ln w="9525">
            <a:noFill/>
            <a:miter lim="800000"/>
            <a:headEnd/>
            <a:tailEnd/>
          </a:ln>
        </p:spPr>
      </p:pic>
      <p:sp>
        <p:nvSpPr>
          <p:cNvPr id="6" name="Titel 1"/>
          <p:cNvSpPr>
            <a:spLocks noGrp="1"/>
          </p:cNvSpPr>
          <p:nvPr>
            <p:ph type="ctrTitle"/>
          </p:nvPr>
        </p:nvSpPr>
        <p:spPr>
          <a:xfrm>
            <a:off x="215900" y="225425"/>
            <a:ext cx="8712200" cy="3970348"/>
          </a:xfrm>
        </p:spPr>
        <p:txBody>
          <a:bodyPr lIns="144000" tIns="144000" rIns="0" bIns="0" anchor="t">
            <a:normAutofit/>
          </a:bodyPr>
          <a:lstStyle>
            <a:lvl1pPr algn="l">
              <a:defRPr sz="5400">
                <a:solidFill>
                  <a:schemeClr val="accent2"/>
                </a:solidFill>
                <a:latin typeface="Arial" pitchFamily="34" charset="0"/>
                <a:cs typeface="Arial" pitchFamily="34" charset="0"/>
              </a:defRPr>
            </a:lvl1pPr>
          </a:lstStyle>
          <a:p>
            <a:endParaRPr lang="de-DE" dirty="0"/>
          </a:p>
        </p:txBody>
      </p:sp>
      <p:sp>
        <p:nvSpPr>
          <p:cNvPr id="7" name="Text Placeholder 12"/>
          <p:cNvSpPr>
            <a:spLocks noGrp="1"/>
          </p:cNvSpPr>
          <p:nvPr>
            <p:ph type="body" sz="quarter" idx="10"/>
          </p:nvPr>
        </p:nvSpPr>
        <p:spPr>
          <a:xfrm>
            <a:off x="215900" y="5254650"/>
            <a:ext cx="8712200" cy="203175"/>
          </a:xfrm>
        </p:spPr>
        <p:txBody>
          <a:bodyPr vert="horz" lIns="144000" tIns="0" rIns="0" bIns="0" rtlCol="0" anchor="t">
            <a:normAutofit/>
          </a:bodyPr>
          <a:lstStyle>
            <a:lvl1pPr marL="0" indent="0" algn="l" defTabSz="914400" rtl="0" eaLnBrk="1" latinLnBrk="0" hangingPunct="1">
              <a:spcBef>
                <a:spcPct val="0"/>
              </a:spcBef>
              <a:buClr>
                <a:schemeClr val="tx2"/>
              </a:buClr>
              <a:buSzPct val="70000"/>
              <a:buFont typeface="Wingdings" pitchFamily="2" charset="2"/>
              <a:buNone/>
              <a:defRPr lang="de-DE" sz="1200" b="1" kern="1200" dirty="0">
                <a:solidFill>
                  <a:schemeClr val="bg1"/>
                </a:solidFill>
                <a:latin typeface="Arial" pitchFamily="34" charset="0"/>
                <a:ea typeface="+mj-ea"/>
                <a:cs typeface="Arial"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endParaRPr lang="de-D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ivider slide with picture">
    <p:spTree>
      <p:nvGrpSpPr>
        <p:cNvPr id="1" name=""/>
        <p:cNvGrpSpPr/>
        <p:nvPr/>
      </p:nvGrpSpPr>
      <p:grpSpPr>
        <a:xfrm>
          <a:off x="0" y="0"/>
          <a:ext cx="0" cy="0"/>
          <a:chOff x="0" y="0"/>
          <a:chExt cx="0" cy="0"/>
        </a:xfrm>
      </p:grpSpPr>
      <p:sp>
        <p:nvSpPr>
          <p:cNvPr id="6" name="Rechteck 5"/>
          <p:cNvSpPr/>
          <p:nvPr userDrawn="1"/>
        </p:nvSpPr>
        <p:spPr>
          <a:xfrm>
            <a:off x="215900" y="225425"/>
            <a:ext cx="8712200" cy="5975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Bildplatzhalter 9"/>
          <p:cNvSpPr>
            <a:spLocks noGrp="1"/>
          </p:cNvSpPr>
          <p:nvPr>
            <p:ph type="pic" sz="quarter" idx="12"/>
          </p:nvPr>
        </p:nvSpPr>
        <p:spPr>
          <a:xfrm>
            <a:off x="214313" y="225425"/>
            <a:ext cx="8713787" cy="3598863"/>
          </a:xfrm>
        </p:spPr>
        <p:txBody>
          <a:bodyPr/>
          <a:lstStyle>
            <a:lvl1pPr>
              <a:buNone/>
              <a:defRPr/>
            </a:lvl1pPr>
          </a:lstStyle>
          <a:p>
            <a:endParaRPr lang="de-DE" dirty="0"/>
          </a:p>
        </p:txBody>
      </p:sp>
      <p:sp>
        <p:nvSpPr>
          <p:cNvPr id="7" name="Titel 1"/>
          <p:cNvSpPr>
            <a:spLocks noGrp="1"/>
          </p:cNvSpPr>
          <p:nvPr>
            <p:ph type="ctrTitle"/>
          </p:nvPr>
        </p:nvSpPr>
        <p:spPr>
          <a:xfrm>
            <a:off x="215900" y="4181485"/>
            <a:ext cx="8712200" cy="2019289"/>
          </a:xfrm>
        </p:spPr>
        <p:txBody>
          <a:bodyPr lIns="144000" tIns="0" rIns="0" bIns="0" anchor="t">
            <a:normAutofit/>
          </a:bodyPr>
          <a:lstStyle>
            <a:lvl1pPr marL="0" marR="0" indent="0" algn="l" defTabSz="914400" rtl="0" eaLnBrk="1" fontAlgn="auto" latinLnBrk="0" hangingPunct="1">
              <a:lnSpc>
                <a:spcPct val="90000"/>
              </a:lnSpc>
              <a:spcBef>
                <a:spcPct val="0"/>
              </a:spcBef>
              <a:spcAft>
                <a:spcPts val="0"/>
              </a:spcAft>
              <a:buClrTx/>
              <a:buSzTx/>
              <a:buFontTx/>
              <a:buNone/>
              <a:tabLst/>
              <a:defRPr sz="4000">
                <a:solidFill>
                  <a:schemeClr val="accent2"/>
                </a:solidFill>
                <a:latin typeface="Arial" pitchFamily="34" charset="0"/>
                <a:cs typeface="Arial" pitchFamily="34" charset="0"/>
              </a:defRPr>
            </a:lvl1pPr>
          </a:lstStyle>
          <a:p>
            <a:endParaRPr lang="en-US" dirty="0" smtClean="0"/>
          </a:p>
        </p:txBody>
      </p:sp>
      <p:sp>
        <p:nvSpPr>
          <p:cNvPr id="10" name="Untertitel 2"/>
          <p:cNvSpPr>
            <a:spLocks noGrp="1"/>
          </p:cNvSpPr>
          <p:nvPr>
            <p:ph type="subTitle" idx="1"/>
          </p:nvPr>
        </p:nvSpPr>
        <p:spPr>
          <a:xfrm>
            <a:off x="215900" y="4740195"/>
            <a:ext cx="8712200" cy="1460580"/>
          </a:xfrm>
        </p:spPr>
        <p:txBody>
          <a:bodyPr vert="horz" lIns="144000" tIns="0" rIns="0" bIns="0" rtlCol="0" anchor="t" anchorCtr="0">
            <a:normAutofit/>
          </a:bodyPr>
          <a:lstStyle>
            <a:lvl1pPr marL="0" indent="0" algn="l" defTabSz="914400" rtl="0" eaLnBrk="1" latinLnBrk="0" hangingPunct="1">
              <a:lnSpc>
                <a:spcPct val="90000"/>
              </a:lnSpc>
              <a:spcBef>
                <a:spcPct val="0"/>
              </a:spcBef>
              <a:buClr>
                <a:schemeClr val="tx2"/>
              </a:buClr>
              <a:buSzPct val="70000"/>
              <a:buFont typeface="Wingdings" pitchFamily="2" charset="2"/>
              <a:buNone/>
              <a:defRPr lang="de-DE" sz="4000" kern="1200" dirty="0">
                <a:solidFill>
                  <a:schemeClr val="accent3"/>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de-D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ivider slide without picture">
    <p:spTree>
      <p:nvGrpSpPr>
        <p:cNvPr id="1" name=""/>
        <p:cNvGrpSpPr/>
        <p:nvPr/>
      </p:nvGrpSpPr>
      <p:grpSpPr>
        <a:xfrm>
          <a:off x="0" y="0"/>
          <a:ext cx="0" cy="0"/>
          <a:chOff x="0" y="0"/>
          <a:chExt cx="0" cy="0"/>
        </a:xfrm>
      </p:grpSpPr>
      <p:sp>
        <p:nvSpPr>
          <p:cNvPr id="3" name="Rechteck 2"/>
          <p:cNvSpPr/>
          <p:nvPr userDrawn="1"/>
        </p:nvSpPr>
        <p:spPr>
          <a:xfrm>
            <a:off x="215900" y="225425"/>
            <a:ext cx="8712200" cy="5975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itel 1"/>
          <p:cNvSpPr>
            <a:spLocks noGrp="1"/>
          </p:cNvSpPr>
          <p:nvPr>
            <p:ph type="title"/>
          </p:nvPr>
        </p:nvSpPr>
        <p:spPr>
          <a:xfrm>
            <a:off x="215900" y="225424"/>
            <a:ext cx="8712200" cy="5975351"/>
          </a:xfrm>
        </p:spPr>
        <p:txBody>
          <a:bodyPr vert="horz" lIns="144000" tIns="144000" rIns="0" bIns="0" rtlCol="0" anchor="t" anchorCtr="0">
            <a:normAutofit/>
          </a:bodyPr>
          <a:lstStyle>
            <a:lvl1pPr algn="l" defTabSz="914400" rtl="0" eaLnBrk="1" latinLnBrk="0" hangingPunct="1">
              <a:spcBef>
                <a:spcPct val="0"/>
              </a:spcBef>
              <a:buNone/>
              <a:defRPr lang="de-DE" sz="5400" kern="1200" dirty="0" smtClean="0">
                <a:solidFill>
                  <a:schemeClr val="accent2"/>
                </a:solidFill>
                <a:latin typeface="Arial" pitchFamily="34" charset="0"/>
                <a:ea typeface="+mj-ea"/>
                <a:cs typeface="Arial" pitchFamily="34" charset="0"/>
              </a:defRPr>
            </a:lvl1pPr>
          </a:lstStyle>
          <a:p>
            <a:endParaRPr lang="de-D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slide default">
    <p:spTree>
      <p:nvGrpSpPr>
        <p:cNvPr id="1" name=""/>
        <p:cNvGrpSpPr/>
        <p:nvPr/>
      </p:nvGrpSpPr>
      <p:grpSpPr>
        <a:xfrm>
          <a:off x="0" y="0"/>
          <a:ext cx="0" cy="0"/>
          <a:chOff x="0" y="0"/>
          <a:chExt cx="0" cy="0"/>
        </a:xfrm>
      </p:grpSpPr>
      <p:sp>
        <p:nvSpPr>
          <p:cNvPr id="20"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21" name="Inhaltsplatzhalter 3"/>
          <p:cNvSpPr>
            <a:spLocks noGrp="1"/>
          </p:cNvSpPr>
          <p:nvPr>
            <p:ph sz="half" idx="2"/>
          </p:nvPr>
        </p:nvSpPr>
        <p:spPr>
          <a:xfrm>
            <a:off x="1476374" y="1592263"/>
            <a:ext cx="6191251" cy="4608512"/>
          </a:xfrm>
        </p:spPr>
        <p:txBody>
          <a:bodyPr>
            <a:normAutofit/>
          </a:bodyPr>
          <a:lstStyle>
            <a:lvl1pPr marL="179388" indent="-179388">
              <a:defRPr sz="1800"/>
            </a:lvl1pPr>
            <a:lvl2pPr>
              <a:defRPr sz="1800"/>
            </a:lvl2pPr>
            <a:lvl3pPr>
              <a:defRPr sz="1600"/>
            </a:lvl3pPr>
            <a:lvl4pPr>
              <a:defRPr sz="14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22" name="Inhaltsplatzhalter 3"/>
          <p:cNvSpPr>
            <a:spLocks noGrp="1"/>
          </p:cNvSpPr>
          <p:nvPr>
            <p:ph sz="half" idx="11"/>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dirty="0" smtClean="0"/>
              <a:t>Click to edit Master text styles</a:t>
            </a:r>
          </a:p>
          <a:p>
            <a:pPr lvl="0"/>
            <a:endParaRPr lang="de-DE" dirty="0" smtClean="0"/>
          </a:p>
        </p:txBody>
      </p:sp>
      <p:sp>
        <p:nvSpPr>
          <p:cNvPr id="23" name="Untertitel 2"/>
          <p:cNvSpPr>
            <a:spLocks noGrp="1"/>
          </p:cNvSpPr>
          <p:nvPr>
            <p:ph type="subTitle" idx="1"/>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Clr>
                <a:schemeClr val="tx2"/>
              </a:buClr>
              <a:buSzPct val="70000"/>
              <a:buFont typeface="Wingdings" pitchFamily="2" charset="2"/>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9" name="Datumsplatzhalter 8"/>
          <p:cNvSpPr>
            <a:spLocks noGrp="1"/>
          </p:cNvSpPr>
          <p:nvPr>
            <p:ph type="dt" sz="half" idx="12"/>
          </p:nvPr>
        </p:nvSpPr>
        <p:spPr/>
        <p:txBody>
          <a:bodyPr/>
          <a:lstStyle/>
          <a:p>
            <a:r>
              <a:rPr lang="en-US" smtClean="0"/>
              <a:t>Month DD, Year</a:t>
            </a:r>
            <a:endParaRPr lang="de-DE" dirty="0"/>
          </a:p>
        </p:txBody>
      </p:sp>
      <p:sp>
        <p:nvSpPr>
          <p:cNvPr id="10" name="Foliennummernplatzhalter 9"/>
          <p:cNvSpPr>
            <a:spLocks noGrp="1"/>
          </p:cNvSpPr>
          <p:nvPr>
            <p:ph type="sldNum" sz="quarter" idx="13"/>
          </p:nvPr>
        </p:nvSpPr>
        <p:spPr/>
        <p:txBody>
          <a:bodyPr/>
          <a:lstStyle/>
          <a:p>
            <a:r>
              <a:rPr lang="de-DE" smtClean="0"/>
              <a:t>| Slide </a:t>
            </a:r>
            <a:fld id="{CF363E95-653D-48D7-8EB0-A81FED805B5F}" type="slidenum">
              <a:rPr lang="de-DE" smtClean="0"/>
              <a:pPr/>
              <a:t>‹#›</a:t>
            </a:fld>
            <a:endParaRPr lang="de-DE" dirty="0"/>
          </a:p>
        </p:txBody>
      </p:sp>
      <p:sp>
        <p:nvSpPr>
          <p:cNvPr id="11" name="Fußzeilenplatzhalter 10"/>
          <p:cNvSpPr>
            <a:spLocks noGrp="1"/>
          </p:cNvSpPr>
          <p:nvPr>
            <p:ph type="ftr" sz="quarter" idx="14"/>
          </p:nvPr>
        </p:nvSpPr>
        <p:spPr/>
        <p:txBody>
          <a:bodyPr/>
          <a:lstStyle/>
          <a:p>
            <a:r>
              <a:rPr lang="en-US" smtClean="0"/>
              <a:t>© ABB Group</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slide one picture above text">
    <p:spTree>
      <p:nvGrpSpPr>
        <p:cNvPr id="1" name=""/>
        <p:cNvGrpSpPr/>
        <p:nvPr/>
      </p:nvGrpSpPr>
      <p:grpSpPr>
        <a:xfrm>
          <a:off x="0" y="0"/>
          <a:ext cx="0" cy="0"/>
          <a:chOff x="0" y="0"/>
          <a:chExt cx="0" cy="0"/>
        </a:xfrm>
      </p:grpSpPr>
      <p:sp>
        <p:nvSpPr>
          <p:cNvPr id="11" name="Inhaltsplatzhalter 3"/>
          <p:cNvSpPr>
            <a:spLocks noGrp="1"/>
          </p:cNvSpPr>
          <p:nvPr>
            <p:ph sz="half" idx="2"/>
          </p:nvPr>
        </p:nvSpPr>
        <p:spPr>
          <a:xfrm>
            <a:off x="1476374" y="1592263"/>
            <a:ext cx="6191251"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endParaRPr lang="de-DE" dirty="0" smtClean="0"/>
          </a:p>
        </p:txBody>
      </p:sp>
      <p:sp>
        <p:nvSpPr>
          <p:cNvPr id="14" name="Inhaltsplatzhalter 3"/>
          <p:cNvSpPr>
            <a:spLocks noGrp="1"/>
          </p:cNvSpPr>
          <p:nvPr>
            <p:ph sz="half" idx="10"/>
          </p:nvPr>
        </p:nvSpPr>
        <p:spPr>
          <a:xfrm>
            <a:off x="1476376" y="3968749"/>
            <a:ext cx="6191250" cy="2232025"/>
          </a:xfrm>
        </p:spPr>
        <p:txBody>
          <a:bodyPr>
            <a:normAutofit/>
          </a:bodyPr>
          <a:lstStyle>
            <a:lvl1pPr>
              <a:defRPr sz="1800"/>
            </a:lvl1pPr>
            <a:lvl2pPr>
              <a:defRPr sz="1800"/>
            </a:lvl2pPr>
            <a:lvl3pPr>
              <a:defRPr sz="1600"/>
            </a:lvl3pPr>
            <a:lvl4pPr>
              <a:defRPr sz="1400"/>
            </a:lvl4pPr>
            <a:lvl5pPr>
              <a:defRPr sz="1800"/>
            </a:lvl5pPr>
            <a:lvl6pPr>
              <a:defRPr sz="1600"/>
            </a:lvl6pPr>
            <a:lvl7pPr>
              <a:defRPr sz="1600"/>
            </a:lvl7pPr>
            <a:lvl8pPr>
              <a:defRPr sz="1600"/>
            </a:lvl8pPr>
            <a:lvl9pPr>
              <a:defRPr sz="1600"/>
            </a:lvl9pPr>
          </a:lstStyle>
          <a:p>
            <a:pPr marL="179388" marR="0" lvl="0" indent="-179388" algn="l" defTabSz="914400" rtl="0" eaLnBrk="1" fontAlgn="auto" latinLnBrk="0" hangingPunct="1">
              <a:lnSpc>
                <a:spcPct val="100000"/>
              </a:lnSpc>
              <a:spcBef>
                <a:spcPts val="1100"/>
              </a:spcBef>
              <a:spcAft>
                <a:spcPts val="0"/>
              </a:spcAft>
              <a:buClr>
                <a:schemeClr val="tx2"/>
              </a:buClr>
              <a:buSzPct val="70000"/>
              <a:buFont typeface="Wingdings" pitchFamily="2" charset="2"/>
              <a:buChar char="§"/>
              <a:tabLst/>
              <a:defRP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15"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dirty="0" smtClean="0"/>
              <a:t>Click to edit Master text styles</a:t>
            </a:r>
          </a:p>
        </p:txBody>
      </p:sp>
      <p:sp>
        <p:nvSpPr>
          <p:cNvPr id="16"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17" name="Untertitel 2"/>
          <p:cNvSpPr>
            <a:spLocks noGrp="1"/>
          </p:cNvSpPr>
          <p:nvPr>
            <p:ph type="subTitle" idx="1"/>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ts val="3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10" name="Datumsplatzhalter 9"/>
          <p:cNvSpPr>
            <a:spLocks noGrp="1"/>
          </p:cNvSpPr>
          <p:nvPr>
            <p:ph type="dt" sz="half" idx="15"/>
          </p:nvPr>
        </p:nvSpPr>
        <p:spPr/>
        <p:txBody>
          <a:bodyPr/>
          <a:lstStyle/>
          <a:p>
            <a:r>
              <a:rPr lang="en-US" smtClean="0"/>
              <a:t>Month DD, Year</a:t>
            </a:r>
            <a:endParaRPr lang="de-DE" dirty="0"/>
          </a:p>
        </p:txBody>
      </p:sp>
      <p:sp>
        <p:nvSpPr>
          <p:cNvPr id="12" name="Foliennummernplatzhalter 11"/>
          <p:cNvSpPr>
            <a:spLocks noGrp="1"/>
          </p:cNvSpPr>
          <p:nvPr>
            <p:ph type="sldNum" sz="quarter" idx="16"/>
          </p:nvPr>
        </p:nvSpPr>
        <p:spPr/>
        <p:txBody>
          <a:bodyPr/>
          <a:lstStyle/>
          <a:p>
            <a:r>
              <a:rPr lang="de-DE" smtClean="0"/>
              <a:t>| Slide </a:t>
            </a:r>
            <a:fld id="{CF363E95-653D-48D7-8EB0-A81FED805B5F}" type="slidenum">
              <a:rPr lang="de-DE" smtClean="0"/>
              <a:pPr/>
              <a:t>‹#›</a:t>
            </a:fld>
            <a:endParaRPr lang="de-DE" dirty="0"/>
          </a:p>
        </p:txBody>
      </p:sp>
      <p:sp>
        <p:nvSpPr>
          <p:cNvPr id="13" name="Fußzeilenplatzhalter 12"/>
          <p:cNvSpPr>
            <a:spLocks noGrp="1"/>
          </p:cNvSpPr>
          <p:nvPr>
            <p:ph type="ftr" sz="quarter" idx="17"/>
          </p:nvPr>
        </p:nvSpPr>
        <p:spPr/>
        <p:txBody>
          <a:bodyPr/>
          <a:lstStyle/>
          <a:p>
            <a:r>
              <a:rPr lang="en-US" smtClean="0"/>
              <a:t>© ABB Group</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slide two pictures above text">
    <p:spTree>
      <p:nvGrpSpPr>
        <p:cNvPr id="1" name=""/>
        <p:cNvGrpSpPr/>
        <p:nvPr/>
      </p:nvGrpSpPr>
      <p:grpSpPr>
        <a:xfrm>
          <a:off x="0" y="0"/>
          <a:ext cx="0" cy="0"/>
          <a:chOff x="0" y="0"/>
          <a:chExt cx="0" cy="0"/>
        </a:xfrm>
      </p:grpSpPr>
      <p:sp>
        <p:nvSpPr>
          <p:cNvPr id="12" name="Inhaltsplatzhalter 3"/>
          <p:cNvSpPr>
            <a:spLocks noGrp="1"/>
          </p:cNvSpPr>
          <p:nvPr>
            <p:ph sz="half" idx="2"/>
          </p:nvPr>
        </p:nvSpPr>
        <p:spPr>
          <a:xfrm>
            <a:off x="1476374" y="1592263"/>
            <a:ext cx="3021013"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endParaRPr lang="de-DE" dirty="0" smtClean="0"/>
          </a:p>
        </p:txBody>
      </p:sp>
      <p:sp>
        <p:nvSpPr>
          <p:cNvPr id="15" name="Inhaltsplatzhalter 3"/>
          <p:cNvSpPr>
            <a:spLocks noGrp="1"/>
          </p:cNvSpPr>
          <p:nvPr>
            <p:ph sz="half" idx="10"/>
          </p:nvPr>
        </p:nvSpPr>
        <p:spPr>
          <a:xfrm>
            <a:off x="1476376" y="3968749"/>
            <a:ext cx="6191250" cy="2232025"/>
          </a:xfrm>
        </p:spPr>
        <p:txBody>
          <a:bodyPr>
            <a:normAutofit/>
          </a:bodyPr>
          <a:lstStyle>
            <a:lvl1pPr>
              <a:defRPr sz="1800"/>
            </a:lvl1pPr>
            <a:lvl2pPr>
              <a:defRPr sz="1800"/>
            </a:lvl2pPr>
            <a:lvl3pPr>
              <a:defRPr sz="1600"/>
            </a:lvl3pPr>
            <a:lvl4pPr>
              <a:defRPr sz="14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16" name="Inhaltsplatzhalter 3"/>
          <p:cNvSpPr>
            <a:spLocks noGrp="1"/>
          </p:cNvSpPr>
          <p:nvPr>
            <p:ph sz="half" idx="11"/>
          </p:nvPr>
        </p:nvSpPr>
        <p:spPr>
          <a:xfrm>
            <a:off x="4643438" y="1592263"/>
            <a:ext cx="3024187"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endParaRPr lang="de-DE" dirty="0" smtClean="0"/>
          </a:p>
        </p:txBody>
      </p:sp>
      <p:sp>
        <p:nvSpPr>
          <p:cNvPr id="17"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dirty="0" smtClean="0"/>
              <a:t>Click to edit Master text styles</a:t>
            </a:r>
          </a:p>
        </p:txBody>
      </p:sp>
      <p:sp>
        <p:nvSpPr>
          <p:cNvPr id="18"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19" name="Untertitel 2"/>
          <p:cNvSpPr>
            <a:spLocks noGrp="1"/>
          </p:cNvSpPr>
          <p:nvPr>
            <p:ph type="subTitle" idx="1"/>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11" name="Datumsplatzhalter 10"/>
          <p:cNvSpPr>
            <a:spLocks noGrp="1"/>
          </p:cNvSpPr>
          <p:nvPr>
            <p:ph type="dt" sz="half" idx="15"/>
          </p:nvPr>
        </p:nvSpPr>
        <p:spPr/>
        <p:txBody>
          <a:bodyPr/>
          <a:lstStyle/>
          <a:p>
            <a:r>
              <a:rPr lang="en-US" smtClean="0"/>
              <a:t>Month DD, Year</a:t>
            </a:r>
            <a:endParaRPr lang="de-DE" dirty="0"/>
          </a:p>
        </p:txBody>
      </p:sp>
      <p:sp>
        <p:nvSpPr>
          <p:cNvPr id="13" name="Foliennummernplatzhalter 12"/>
          <p:cNvSpPr>
            <a:spLocks noGrp="1"/>
          </p:cNvSpPr>
          <p:nvPr>
            <p:ph type="sldNum" sz="quarter" idx="16"/>
          </p:nvPr>
        </p:nvSpPr>
        <p:spPr/>
        <p:txBody>
          <a:bodyPr/>
          <a:lstStyle/>
          <a:p>
            <a:r>
              <a:rPr lang="de-DE" smtClean="0"/>
              <a:t>| Slide </a:t>
            </a:r>
            <a:fld id="{CF363E95-653D-48D7-8EB0-A81FED805B5F}" type="slidenum">
              <a:rPr lang="de-DE" smtClean="0"/>
              <a:pPr/>
              <a:t>‹#›</a:t>
            </a:fld>
            <a:endParaRPr lang="de-DE" dirty="0"/>
          </a:p>
        </p:txBody>
      </p:sp>
      <p:sp>
        <p:nvSpPr>
          <p:cNvPr id="14" name="Fußzeilenplatzhalter 13"/>
          <p:cNvSpPr>
            <a:spLocks noGrp="1"/>
          </p:cNvSpPr>
          <p:nvPr>
            <p:ph type="ftr" sz="quarter" idx="17"/>
          </p:nvPr>
        </p:nvSpPr>
        <p:spPr/>
        <p:txBody>
          <a:bodyPr/>
          <a:lstStyle/>
          <a:p>
            <a:r>
              <a:rPr lang="en-US" smtClean="0"/>
              <a:t>© ABB Group</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slide three pictures above text">
    <p:spTree>
      <p:nvGrpSpPr>
        <p:cNvPr id="1" name=""/>
        <p:cNvGrpSpPr/>
        <p:nvPr/>
      </p:nvGrpSpPr>
      <p:grpSpPr>
        <a:xfrm>
          <a:off x="0" y="0"/>
          <a:ext cx="0" cy="0"/>
          <a:chOff x="0" y="0"/>
          <a:chExt cx="0" cy="0"/>
        </a:xfrm>
      </p:grpSpPr>
      <p:sp>
        <p:nvSpPr>
          <p:cNvPr id="13" name="Inhaltsplatzhalter 3"/>
          <p:cNvSpPr>
            <a:spLocks noGrp="1"/>
          </p:cNvSpPr>
          <p:nvPr>
            <p:ph sz="half" idx="2"/>
          </p:nvPr>
        </p:nvSpPr>
        <p:spPr>
          <a:xfrm>
            <a:off x="1476375" y="1592262"/>
            <a:ext cx="1976400"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endParaRPr lang="de-DE" dirty="0" smtClean="0"/>
          </a:p>
        </p:txBody>
      </p:sp>
      <p:sp>
        <p:nvSpPr>
          <p:cNvPr id="16" name="Inhaltsplatzhalter 3"/>
          <p:cNvSpPr>
            <a:spLocks noGrp="1"/>
          </p:cNvSpPr>
          <p:nvPr>
            <p:ph sz="half" idx="10"/>
          </p:nvPr>
        </p:nvSpPr>
        <p:spPr>
          <a:xfrm>
            <a:off x="1476376" y="3968750"/>
            <a:ext cx="6191250" cy="2232024"/>
          </a:xfrm>
        </p:spPr>
        <p:txBody>
          <a:bodyPr>
            <a:normAutofit/>
          </a:bodyPr>
          <a:lstStyle>
            <a:lvl1pPr>
              <a:defRPr sz="1800"/>
            </a:lvl1pPr>
            <a:lvl2pPr>
              <a:defRPr sz="1800"/>
            </a:lvl2pPr>
            <a:lvl3pPr>
              <a:defRPr sz="1600"/>
            </a:lvl3pPr>
            <a:lvl4pPr>
              <a:defRPr sz="14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17" name="Inhaltsplatzhalter 3"/>
          <p:cNvSpPr>
            <a:spLocks noGrp="1"/>
          </p:cNvSpPr>
          <p:nvPr>
            <p:ph sz="half" idx="11"/>
          </p:nvPr>
        </p:nvSpPr>
        <p:spPr>
          <a:xfrm>
            <a:off x="3583800" y="1592263"/>
            <a:ext cx="1976400"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endParaRPr lang="de-DE" dirty="0" smtClean="0"/>
          </a:p>
        </p:txBody>
      </p:sp>
      <p:sp>
        <p:nvSpPr>
          <p:cNvPr id="18" name="Inhaltsplatzhalter 3"/>
          <p:cNvSpPr>
            <a:spLocks noGrp="1"/>
          </p:cNvSpPr>
          <p:nvPr>
            <p:ph sz="half" idx="12"/>
          </p:nvPr>
        </p:nvSpPr>
        <p:spPr>
          <a:xfrm>
            <a:off x="5691225" y="1592262"/>
            <a:ext cx="1976400"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endParaRPr lang="de-DE" dirty="0" smtClean="0"/>
          </a:p>
        </p:txBody>
      </p:sp>
      <p:sp>
        <p:nvSpPr>
          <p:cNvPr id="19"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dirty="0" smtClean="0"/>
              <a:t>Click to edit Master text styles</a:t>
            </a:r>
          </a:p>
        </p:txBody>
      </p:sp>
      <p:sp>
        <p:nvSpPr>
          <p:cNvPr id="20"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21" name="Untertitel 2"/>
          <p:cNvSpPr>
            <a:spLocks noGrp="1"/>
          </p:cNvSpPr>
          <p:nvPr>
            <p:ph type="subTitle" idx="1"/>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12" name="Datumsplatzhalter 11"/>
          <p:cNvSpPr>
            <a:spLocks noGrp="1"/>
          </p:cNvSpPr>
          <p:nvPr>
            <p:ph type="dt" sz="half" idx="15"/>
          </p:nvPr>
        </p:nvSpPr>
        <p:spPr/>
        <p:txBody>
          <a:bodyPr/>
          <a:lstStyle/>
          <a:p>
            <a:r>
              <a:rPr lang="en-US" smtClean="0"/>
              <a:t>Month DD, Year</a:t>
            </a:r>
            <a:endParaRPr lang="de-DE" dirty="0"/>
          </a:p>
        </p:txBody>
      </p:sp>
      <p:sp>
        <p:nvSpPr>
          <p:cNvPr id="14" name="Foliennummernplatzhalter 13"/>
          <p:cNvSpPr>
            <a:spLocks noGrp="1"/>
          </p:cNvSpPr>
          <p:nvPr>
            <p:ph type="sldNum" sz="quarter" idx="16"/>
          </p:nvPr>
        </p:nvSpPr>
        <p:spPr/>
        <p:txBody>
          <a:bodyPr/>
          <a:lstStyle/>
          <a:p>
            <a:r>
              <a:rPr lang="de-DE" smtClean="0"/>
              <a:t>| Slide </a:t>
            </a:r>
            <a:fld id="{CF363E95-653D-48D7-8EB0-A81FED805B5F}" type="slidenum">
              <a:rPr lang="de-DE" smtClean="0"/>
              <a:pPr/>
              <a:t>‹#›</a:t>
            </a:fld>
            <a:endParaRPr lang="de-DE" dirty="0"/>
          </a:p>
        </p:txBody>
      </p:sp>
      <p:sp>
        <p:nvSpPr>
          <p:cNvPr id="15" name="Fußzeilenplatzhalter 14"/>
          <p:cNvSpPr>
            <a:spLocks noGrp="1"/>
          </p:cNvSpPr>
          <p:nvPr>
            <p:ph type="ftr" sz="quarter" idx="17"/>
          </p:nvPr>
        </p:nvSpPr>
        <p:spPr/>
        <p:txBody>
          <a:bodyPr/>
          <a:lstStyle/>
          <a:p>
            <a:r>
              <a:rPr lang="en-US" smtClean="0"/>
              <a:t>© ABB Group</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tent slide two textboxes">
    <p:spTree>
      <p:nvGrpSpPr>
        <p:cNvPr id="1" name=""/>
        <p:cNvGrpSpPr/>
        <p:nvPr/>
      </p:nvGrpSpPr>
      <p:grpSpPr>
        <a:xfrm>
          <a:off x="0" y="0"/>
          <a:ext cx="0" cy="0"/>
          <a:chOff x="0" y="0"/>
          <a:chExt cx="0" cy="0"/>
        </a:xfrm>
      </p:grpSpPr>
      <p:sp>
        <p:nvSpPr>
          <p:cNvPr id="10" name="Inhaltsplatzhalter 2"/>
          <p:cNvSpPr>
            <a:spLocks noGrp="1"/>
          </p:cNvSpPr>
          <p:nvPr>
            <p:ph sz="half" idx="1"/>
          </p:nvPr>
        </p:nvSpPr>
        <p:spPr>
          <a:xfrm>
            <a:off x="1476375" y="1592263"/>
            <a:ext cx="3019424" cy="4608512"/>
          </a:xfrm>
        </p:spPr>
        <p:txBody>
          <a:bodyPr vert="horz" lIns="0" tIns="0" rIns="0" bIns="0" rtlCol="0">
            <a:normAutofit/>
          </a:bodyPr>
          <a:lstStyle>
            <a:lvl1pPr marL="179388" indent="-179388" algn="l" defTabSz="914400" rtl="0" eaLnBrk="1" latinLnBrk="0" hangingPunct="1">
              <a:spcBef>
                <a:spcPts val="1100"/>
              </a:spcBef>
              <a:buClr>
                <a:schemeClr val="tx2"/>
              </a:buClr>
              <a:buFont typeface="Wingdings" pitchFamily="2" charset="2"/>
              <a:buChar char="§"/>
              <a:defRPr lang="de-DE" sz="1800" kern="1200" dirty="0" smtClean="0">
                <a:solidFill>
                  <a:schemeClr val="tx1"/>
                </a:solidFill>
                <a:latin typeface="Arial" pitchFamily="34" charset="0"/>
                <a:ea typeface="+mn-ea"/>
                <a:cs typeface="Arial" pitchFamily="34" charset="0"/>
              </a:defRPr>
            </a:lvl1pPr>
            <a:lvl2pPr algn="l" defTabSz="914400" rtl="0" eaLnBrk="1" latinLnBrk="0" hangingPunct="1">
              <a:spcBef>
                <a:spcPts val="1100"/>
              </a:spcBef>
              <a:buClr>
                <a:schemeClr val="tx2"/>
              </a:buClr>
              <a:buFont typeface="Wingdings" pitchFamily="2" charset="2"/>
              <a:buChar char="§"/>
              <a:defRPr lang="de-DE" sz="1800" kern="1200" dirty="0" smtClean="0">
                <a:solidFill>
                  <a:schemeClr val="tx1"/>
                </a:solidFill>
                <a:latin typeface="Arial" pitchFamily="34" charset="0"/>
                <a:ea typeface="+mn-ea"/>
                <a:cs typeface="Arial" pitchFamily="34" charset="0"/>
              </a:defRPr>
            </a:lvl2pPr>
            <a:lvl3pPr algn="l" defTabSz="914400" rtl="0" eaLnBrk="1" latinLnBrk="0" hangingPunct="1">
              <a:spcBef>
                <a:spcPts val="1100"/>
              </a:spcBef>
              <a:buClr>
                <a:schemeClr val="tx2"/>
              </a:buClr>
              <a:buFont typeface="Wingdings" pitchFamily="2" charset="2"/>
              <a:buChar char="§"/>
              <a:defRPr lang="de-DE" sz="1600" kern="1200" dirty="0" smtClean="0">
                <a:solidFill>
                  <a:schemeClr val="tx1"/>
                </a:solidFill>
                <a:latin typeface="Arial" pitchFamily="34" charset="0"/>
                <a:ea typeface="+mn-ea"/>
                <a:cs typeface="Arial" pitchFamily="34" charset="0"/>
              </a:defRPr>
            </a:lvl3pPr>
            <a:lvl4pPr algn="l" defTabSz="914400" rtl="0" eaLnBrk="1" latinLnBrk="0" hangingPunct="1">
              <a:spcBef>
                <a:spcPts val="1100"/>
              </a:spcBef>
              <a:buClr>
                <a:schemeClr val="tx2"/>
              </a:buClr>
              <a:buFont typeface="Wingdings" pitchFamily="2" charset="2"/>
              <a:buChar char="§"/>
              <a:defRPr lang="de-DE" sz="14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Clr>
                <a:schemeClr val="accent1"/>
              </a:buClr>
              <a:buFont typeface="Wingdings" pitchFamily="2" charset="2"/>
              <a:buNone/>
              <a:defRPr lang="de-DE" sz="1800" b="1"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marL="0" marR="0" lvl="4" indent="0" algn="l" defTabSz="914400" rtl="0" eaLnBrk="1" fontAlgn="auto" latinLnBrk="0" hangingPunct="1">
              <a:lnSpc>
                <a:spcPct val="100000"/>
              </a:lnSpc>
              <a:spcBef>
                <a:spcPts val="1100"/>
              </a:spcBef>
              <a:spcAft>
                <a:spcPts val="0"/>
              </a:spcAft>
              <a:buClr>
                <a:schemeClr val="accent1"/>
              </a:buClr>
              <a:buSzPct val="70000"/>
              <a:buFontTx/>
              <a:buNone/>
              <a:tabLst/>
            </a:pPr>
            <a:r>
              <a:rPr lang="en-US" dirty="0" smtClean="0"/>
              <a:t>Fifth level</a:t>
            </a:r>
            <a:endParaRPr lang="de-DE" dirty="0"/>
          </a:p>
        </p:txBody>
      </p:sp>
      <p:sp>
        <p:nvSpPr>
          <p:cNvPr id="12" name="Inhaltsplatzhalter 3"/>
          <p:cNvSpPr>
            <a:spLocks noGrp="1"/>
          </p:cNvSpPr>
          <p:nvPr>
            <p:ph sz="half" idx="2"/>
          </p:nvPr>
        </p:nvSpPr>
        <p:spPr>
          <a:xfrm>
            <a:off x="4643438" y="1592263"/>
            <a:ext cx="3024187" cy="4608511"/>
          </a:xfrm>
        </p:spPr>
        <p:txBody>
          <a:bodyPr vert="horz" lIns="0" tIns="0" rIns="0" bIns="0" rtlCol="0">
            <a:normAutofit/>
          </a:bodyPr>
          <a:lstStyle>
            <a:lvl1pPr marL="179388" indent="-179388" algn="l" defTabSz="914400" rtl="0" eaLnBrk="1" latinLnBrk="0" hangingPunct="1">
              <a:spcBef>
                <a:spcPts val="1100"/>
              </a:spcBef>
              <a:buClr>
                <a:schemeClr val="tx2"/>
              </a:buClr>
              <a:buFont typeface="Wingdings" pitchFamily="2" charset="2"/>
              <a:buChar char="§"/>
              <a:defRPr lang="de-DE" sz="1800" kern="1200" smtClean="0">
                <a:solidFill>
                  <a:schemeClr val="tx1"/>
                </a:solidFill>
                <a:latin typeface="Arial" pitchFamily="34" charset="0"/>
                <a:ea typeface="+mn-ea"/>
                <a:cs typeface="Arial" pitchFamily="34" charset="0"/>
              </a:defRPr>
            </a:lvl1pPr>
            <a:lvl2pPr algn="l" defTabSz="914400" rtl="0" eaLnBrk="1" latinLnBrk="0" hangingPunct="1">
              <a:spcBef>
                <a:spcPts val="1100"/>
              </a:spcBef>
              <a:buClr>
                <a:schemeClr val="tx2"/>
              </a:buClr>
              <a:buFont typeface="Wingdings" pitchFamily="2" charset="2"/>
              <a:buChar char="§"/>
              <a:defRPr lang="de-DE" sz="1800" kern="1200" smtClean="0">
                <a:solidFill>
                  <a:schemeClr val="tx1"/>
                </a:solidFill>
                <a:latin typeface="Arial" pitchFamily="34" charset="0"/>
                <a:ea typeface="+mn-ea"/>
                <a:cs typeface="Arial" pitchFamily="34" charset="0"/>
              </a:defRPr>
            </a:lvl2pPr>
            <a:lvl3pPr algn="l" defTabSz="914400" rtl="0" eaLnBrk="1" latinLnBrk="0" hangingPunct="1">
              <a:spcBef>
                <a:spcPts val="1100"/>
              </a:spcBef>
              <a:buClr>
                <a:schemeClr val="tx2"/>
              </a:buClr>
              <a:buFont typeface="Wingdings" pitchFamily="2" charset="2"/>
              <a:buChar char="§"/>
              <a:defRPr lang="de-DE" sz="1600" kern="1200" smtClean="0">
                <a:solidFill>
                  <a:schemeClr val="tx1"/>
                </a:solidFill>
                <a:latin typeface="Arial" pitchFamily="34" charset="0"/>
                <a:ea typeface="+mn-ea"/>
                <a:cs typeface="Arial" pitchFamily="34" charset="0"/>
              </a:defRPr>
            </a:lvl3pPr>
            <a:lvl4pPr algn="l" defTabSz="914400" rtl="0" eaLnBrk="1" latinLnBrk="0" hangingPunct="1">
              <a:spcBef>
                <a:spcPts val="1100"/>
              </a:spcBef>
              <a:buClr>
                <a:schemeClr val="tx2"/>
              </a:buClr>
              <a:buFont typeface="Wingdings" pitchFamily="2" charset="2"/>
              <a:buChar char="§"/>
              <a:defRPr lang="de-DE" sz="1400" kern="1200" smtClean="0">
                <a:solidFill>
                  <a:schemeClr val="tx1"/>
                </a:solidFill>
                <a:latin typeface="Arial" pitchFamily="34" charset="0"/>
                <a:ea typeface="+mn-ea"/>
                <a:cs typeface="Arial" pitchFamily="34" charset="0"/>
              </a:defRPr>
            </a:lvl4pPr>
            <a:lvl5pPr algn="l" defTabSz="914400" rtl="0" eaLnBrk="1" latinLnBrk="0" hangingPunct="1">
              <a:spcBef>
                <a:spcPct val="20000"/>
              </a:spcBef>
              <a:buClr>
                <a:schemeClr val="accent1"/>
              </a:buClr>
              <a:buFont typeface="Wingdings" pitchFamily="2" charset="2"/>
              <a:buNone/>
              <a:defRPr lang="de-DE" sz="1800" b="1"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marL="0" marR="0" lvl="4" indent="0" algn="l" defTabSz="914400" rtl="0" eaLnBrk="1" fontAlgn="auto" latinLnBrk="0" hangingPunct="1">
              <a:lnSpc>
                <a:spcPct val="100000"/>
              </a:lnSpc>
              <a:spcBef>
                <a:spcPts val="1100"/>
              </a:spcBef>
              <a:spcAft>
                <a:spcPts val="0"/>
              </a:spcAft>
              <a:buClr>
                <a:schemeClr val="accent1"/>
              </a:buClr>
              <a:buSzPct val="70000"/>
              <a:buFontTx/>
              <a:buNone/>
              <a:tabLst/>
            </a:pPr>
            <a:r>
              <a:rPr lang="en-US" dirty="0" smtClean="0"/>
              <a:t>Fifth level</a:t>
            </a:r>
            <a:endParaRPr lang="de-DE" dirty="0"/>
          </a:p>
        </p:txBody>
      </p:sp>
      <p:sp>
        <p:nvSpPr>
          <p:cNvPr id="13"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dirty="0" smtClean="0"/>
              <a:t>Click to edit Master text styles</a:t>
            </a:r>
          </a:p>
        </p:txBody>
      </p:sp>
      <p:sp>
        <p:nvSpPr>
          <p:cNvPr id="14"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15" name="Untertitel 2"/>
          <p:cNvSpPr>
            <a:spLocks noGrp="1"/>
          </p:cNvSpPr>
          <p:nvPr>
            <p:ph type="subTitle" idx="15"/>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11" name="Datumsplatzhalter 10"/>
          <p:cNvSpPr>
            <a:spLocks noGrp="1"/>
          </p:cNvSpPr>
          <p:nvPr>
            <p:ph type="dt" sz="half" idx="16"/>
          </p:nvPr>
        </p:nvSpPr>
        <p:spPr/>
        <p:txBody>
          <a:bodyPr/>
          <a:lstStyle/>
          <a:p>
            <a:r>
              <a:rPr lang="en-US" smtClean="0"/>
              <a:t>Month DD, Year</a:t>
            </a:r>
            <a:endParaRPr lang="de-DE" dirty="0"/>
          </a:p>
        </p:txBody>
      </p:sp>
      <p:sp>
        <p:nvSpPr>
          <p:cNvPr id="16" name="Foliennummernplatzhalter 15"/>
          <p:cNvSpPr>
            <a:spLocks noGrp="1"/>
          </p:cNvSpPr>
          <p:nvPr>
            <p:ph type="sldNum" sz="quarter" idx="17"/>
          </p:nvPr>
        </p:nvSpPr>
        <p:spPr/>
        <p:txBody>
          <a:bodyPr/>
          <a:lstStyle/>
          <a:p>
            <a:r>
              <a:rPr lang="de-DE" smtClean="0"/>
              <a:t>| Slide </a:t>
            </a:r>
            <a:fld id="{CF363E95-653D-48D7-8EB0-A81FED805B5F}" type="slidenum">
              <a:rPr lang="de-DE" smtClean="0"/>
              <a:pPr/>
              <a:t>‹#›</a:t>
            </a:fld>
            <a:endParaRPr lang="de-DE" dirty="0"/>
          </a:p>
        </p:txBody>
      </p:sp>
      <p:sp>
        <p:nvSpPr>
          <p:cNvPr id="17" name="Fußzeilenplatzhalter 16"/>
          <p:cNvSpPr>
            <a:spLocks noGrp="1"/>
          </p:cNvSpPr>
          <p:nvPr>
            <p:ph type="ftr" sz="quarter" idx="18"/>
          </p:nvPr>
        </p:nvSpPr>
        <p:spPr/>
        <p:txBody>
          <a:bodyPr/>
          <a:lstStyle/>
          <a:p>
            <a:r>
              <a:rPr lang="en-US" smtClean="0"/>
              <a:t>© ABB Group</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slide two pictures besides text">
    <p:spTree>
      <p:nvGrpSpPr>
        <p:cNvPr id="1" name=""/>
        <p:cNvGrpSpPr/>
        <p:nvPr/>
      </p:nvGrpSpPr>
      <p:grpSpPr>
        <a:xfrm>
          <a:off x="0" y="0"/>
          <a:ext cx="0" cy="0"/>
          <a:chOff x="0" y="0"/>
          <a:chExt cx="0" cy="0"/>
        </a:xfrm>
      </p:grpSpPr>
      <p:sp>
        <p:nvSpPr>
          <p:cNvPr id="12" name="Inhaltsplatzhalter 2"/>
          <p:cNvSpPr>
            <a:spLocks noGrp="1"/>
          </p:cNvSpPr>
          <p:nvPr>
            <p:ph idx="1"/>
          </p:nvPr>
        </p:nvSpPr>
        <p:spPr>
          <a:xfrm>
            <a:off x="1476374" y="1592263"/>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4" name="Inhaltsplatzhalter 2"/>
          <p:cNvSpPr>
            <a:spLocks noGrp="1"/>
          </p:cNvSpPr>
          <p:nvPr>
            <p:ph idx="11"/>
          </p:nvPr>
        </p:nvSpPr>
        <p:spPr>
          <a:xfrm>
            <a:off x="1476374" y="3968750"/>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5" name="Inhaltsplatzhalter 3"/>
          <p:cNvSpPr>
            <a:spLocks noGrp="1"/>
          </p:cNvSpPr>
          <p:nvPr>
            <p:ph sz="half" idx="2"/>
          </p:nvPr>
        </p:nvSpPr>
        <p:spPr>
          <a:xfrm>
            <a:off x="4646612" y="1592263"/>
            <a:ext cx="3021013" cy="4608512"/>
          </a:xfrm>
        </p:spPr>
        <p:txBody>
          <a:bodyPr>
            <a:normAutofit/>
          </a:bodyPr>
          <a:lstStyle>
            <a:lvl1pPr>
              <a:defRPr sz="1800"/>
            </a:lvl1pPr>
            <a:lvl2pPr>
              <a:defRPr sz="1800"/>
            </a:lvl2pPr>
            <a:lvl3pPr>
              <a:defRPr sz="1600"/>
            </a:lvl3pPr>
            <a:lvl4pPr>
              <a:defRPr sz="14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16"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dirty="0" smtClean="0"/>
              <a:t>Click to edit Master text styles</a:t>
            </a:r>
          </a:p>
        </p:txBody>
      </p:sp>
      <p:sp>
        <p:nvSpPr>
          <p:cNvPr id="17"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18" name="Untertitel 2"/>
          <p:cNvSpPr>
            <a:spLocks noGrp="1"/>
          </p:cNvSpPr>
          <p:nvPr>
            <p:ph type="subTitle" idx="15"/>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11" name="Datumsplatzhalter 10"/>
          <p:cNvSpPr>
            <a:spLocks noGrp="1"/>
          </p:cNvSpPr>
          <p:nvPr>
            <p:ph type="dt" sz="half" idx="16"/>
          </p:nvPr>
        </p:nvSpPr>
        <p:spPr/>
        <p:txBody>
          <a:bodyPr/>
          <a:lstStyle/>
          <a:p>
            <a:r>
              <a:rPr lang="en-US" smtClean="0"/>
              <a:t>Month DD, Year</a:t>
            </a:r>
            <a:endParaRPr lang="de-DE" dirty="0"/>
          </a:p>
        </p:txBody>
      </p:sp>
      <p:sp>
        <p:nvSpPr>
          <p:cNvPr id="13" name="Foliennummernplatzhalter 12"/>
          <p:cNvSpPr>
            <a:spLocks noGrp="1"/>
          </p:cNvSpPr>
          <p:nvPr>
            <p:ph type="sldNum" sz="quarter" idx="17"/>
          </p:nvPr>
        </p:nvSpPr>
        <p:spPr/>
        <p:txBody>
          <a:bodyPr/>
          <a:lstStyle/>
          <a:p>
            <a:r>
              <a:rPr lang="de-DE" smtClean="0"/>
              <a:t>| Slide </a:t>
            </a:r>
            <a:fld id="{CF363E95-653D-48D7-8EB0-A81FED805B5F}" type="slidenum">
              <a:rPr lang="de-DE" smtClean="0"/>
              <a:pPr/>
              <a:t>‹#›</a:t>
            </a:fld>
            <a:endParaRPr lang="de-DE" dirty="0"/>
          </a:p>
        </p:txBody>
      </p:sp>
      <p:sp>
        <p:nvSpPr>
          <p:cNvPr id="19" name="Fußzeilenplatzhalter 18"/>
          <p:cNvSpPr>
            <a:spLocks noGrp="1"/>
          </p:cNvSpPr>
          <p:nvPr>
            <p:ph type="ftr" sz="quarter" idx="18"/>
          </p:nvPr>
        </p:nvSpPr>
        <p:spPr/>
        <p:txBody>
          <a:bodyPr/>
          <a:lstStyle/>
          <a:p>
            <a:r>
              <a:rPr lang="en-US" smtClean="0"/>
              <a:t>© ABB Group</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tent slide four pictures">
    <p:spTree>
      <p:nvGrpSpPr>
        <p:cNvPr id="1" name=""/>
        <p:cNvGrpSpPr/>
        <p:nvPr/>
      </p:nvGrpSpPr>
      <p:grpSpPr>
        <a:xfrm>
          <a:off x="0" y="0"/>
          <a:ext cx="0" cy="0"/>
          <a:chOff x="0" y="0"/>
          <a:chExt cx="0" cy="0"/>
        </a:xfrm>
      </p:grpSpPr>
      <p:sp>
        <p:nvSpPr>
          <p:cNvPr id="13" name="Inhaltsplatzhalter 2"/>
          <p:cNvSpPr>
            <a:spLocks noGrp="1"/>
          </p:cNvSpPr>
          <p:nvPr>
            <p:ph idx="1"/>
          </p:nvPr>
        </p:nvSpPr>
        <p:spPr>
          <a:xfrm>
            <a:off x="1476374" y="1592263"/>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6" name="Inhaltsplatzhalter 2"/>
          <p:cNvSpPr>
            <a:spLocks noGrp="1"/>
          </p:cNvSpPr>
          <p:nvPr>
            <p:ph idx="11"/>
          </p:nvPr>
        </p:nvSpPr>
        <p:spPr>
          <a:xfrm>
            <a:off x="1476374" y="3968750"/>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7" name="Inhaltsplatzhalter 2"/>
          <p:cNvSpPr>
            <a:spLocks noGrp="1"/>
          </p:cNvSpPr>
          <p:nvPr>
            <p:ph idx="12"/>
          </p:nvPr>
        </p:nvSpPr>
        <p:spPr>
          <a:xfrm>
            <a:off x="4643436" y="1592263"/>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8" name="Inhaltsplatzhalter 2"/>
          <p:cNvSpPr>
            <a:spLocks noGrp="1"/>
          </p:cNvSpPr>
          <p:nvPr>
            <p:ph idx="13"/>
          </p:nvPr>
        </p:nvSpPr>
        <p:spPr>
          <a:xfrm>
            <a:off x="4643436" y="3968750"/>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9"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dirty="0" smtClean="0"/>
              <a:t>Click to edit Master text styles</a:t>
            </a:r>
          </a:p>
        </p:txBody>
      </p:sp>
      <p:sp>
        <p:nvSpPr>
          <p:cNvPr id="20"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21" name="Untertitel 2"/>
          <p:cNvSpPr>
            <a:spLocks noGrp="1"/>
          </p:cNvSpPr>
          <p:nvPr>
            <p:ph type="subTitle" idx="15"/>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12" name="Datumsplatzhalter 11"/>
          <p:cNvSpPr>
            <a:spLocks noGrp="1"/>
          </p:cNvSpPr>
          <p:nvPr>
            <p:ph type="dt" sz="half" idx="16"/>
          </p:nvPr>
        </p:nvSpPr>
        <p:spPr/>
        <p:txBody>
          <a:bodyPr/>
          <a:lstStyle/>
          <a:p>
            <a:r>
              <a:rPr lang="en-US" smtClean="0"/>
              <a:t>Month DD, Year</a:t>
            </a:r>
            <a:endParaRPr lang="de-DE" dirty="0"/>
          </a:p>
        </p:txBody>
      </p:sp>
      <p:sp>
        <p:nvSpPr>
          <p:cNvPr id="14" name="Foliennummernplatzhalter 13"/>
          <p:cNvSpPr>
            <a:spLocks noGrp="1"/>
          </p:cNvSpPr>
          <p:nvPr>
            <p:ph type="sldNum" sz="quarter" idx="17"/>
          </p:nvPr>
        </p:nvSpPr>
        <p:spPr/>
        <p:txBody>
          <a:bodyPr/>
          <a:lstStyle/>
          <a:p>
            <a:r>
              <a:rPr lang="de-DE" smtClean="0"/>
              <a:t>| Slide </a:t>
            </a:r>
            <a:fld id="{CF363E95-653D-48D7-8EB0-A81FED805B5F}" type="slidenum">
              <a:rPr lang="de-DE" smtClean="0"/>
              <a:pPr/>
              <a:t>‹#›</a:t>
            </a:fld>
            <a:endParaRPr lang="de-DE" dirty="0"/>
          </a:p>
        </p:txBody>
      </p:sp>
      <p:sp>
        <p:nvSpPr>
          <p:cNvPr id="15" name="Fußzeilenplatzhalter 14"/>
          <p:cNvSpPr>
            <a:spLocks noGrp="1"/>
          </p:cNvSpPr>
          <p:nvPr>
            <p:ph type="ftr" sz="quarter" idx="18"/>
          </p:nvPr>
        </p:nvSpPr>
        <p:spPr/>
        <p:txBody>
          <a:bodyPr/>
          <a:lstStyle/>
          <a:p>
            <a:r>
              <a:rPr lang="en-US" smtClean="0"/>
              <a:t>© ABB Group</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without picture">
    <p:spTree>
      <p:nvGrpSpPr>
        <p:cNvPr id="1" name=""/>
        <p:cNvGrpSpPr/>
        <p:nvPr/>
      </p:nvGrpSpPr>
      <p:grpSpPr>
        <a:xfrm>
          <a:off x="0" y="0"/>
          <a:ext cx="0" cy="0"/>
          <a:chOff x="0" y="0"/>
          <a:chExt cx="0" cy="0"/>
        </a:xfrm>
      </p:grpSpPr>
      <p:sp>
        <p:nvSpPr>
          <p:cNvPr id="3" name="Rechteck 2"/>
          <p:cNvSpPr/>
          <p:nvPr userDrawn="1"/>
        </p:nvSpPr>
        <p:spPr>
          <a:xfrm>
            <a:off x="215900" y="225425"/>
            <a:ext cx="8712200" cy="5975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itel 1"/>
          <p:cNvSpPr>
            <a:spLocks noGrp="1"/>
          </p:cNvSpPr>
          <p:nvPr>
            <p:ph type="title"/>
          </p:nvPr>
        </p:nvSpPr>
        <p:spPr>
          <a:xfrm>
            <a:off x="215900" y="225424"/>
            <a:ext cx="8712200" cy="5975351"/>
          </a:xfrm>
        </p:spPr>
        <p:txBody>
          <a:bodyPr vert="horz" lIns="144000" tIns="144000" rIns="0" bIns="0" rtlCol="0" anchor="t" anchorCtr="0">
            <a:normAutofit/>
          </a:bodyPr>
          <a:lstStyle>
            <a:lvl1pPr algn="l" defTabSz="914400" rtl="0" eaLnBrk="1" latinLnBrk="0" hangingPunct="1">
              <a:spcBef>
                <a:spcPct val="0"/>
              </a:spcBef>
              <a:buNone/>
              <a:defRPr lang="de-DE" sz="5400" kern="1200" dirty="0" smtClean="0">
                <a:solidFill>
                  <a:schemeClr val="accent2"/>
                </a:solidFill>
                <a:latin typeface="Arial" pitchFamily="34" charset="0"/>
                <a:ea typeface="+mj-ea"/>
                <a:cs typeface="Arial" pitchFamily="34" charset="0"/>
              </a:defRPr>
            </a:lvl1pPr>
          </a:lstStyle>
          <a:p>
            <a:r>
              <a:rPr lang="en-US" smtClean="0"/>
              <a:t>Click to edit Master title style</a:t>
            </a:r>
            <a:endParaRPr lang="de-D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ntent slide one picture">
    <p:spTree>
      <p:nvGrpSpPr>
        <p:cNvPr id="1" name=""/>
        <p:cNvGrpSpPr/>
        <p:nvPr/>
      </p:nvGrpSpPr>
      <p:grpSpPr>
        <a:xfrm>
          <a:off x="0" y="0"/>
          <a:ext cx="0" cy="0"/>
          <a:chOff x="0" y="0"/>
          <a:chExt cx="0" cy="0"/>
        </a:xfrm>
      </p:grpSpPr>
      <p:sp>
        <p:nvSpPr>
          <p:cNvPr id="8" name="Inhaltsplatzhalter 2"/>
          <p:cNvSpPr>
            <a:spLocks noGrp="1"/>
          </p:cNvSpPr>
          <p:nvPr>
            <p:ph idx="1"/>
          </p:nvPr>
        </p:nvSpPr>
        <p:spPr>
          <a:xfrm>
            <a:off x="215900" y="1592263"/>
            <a:ext cx="8712200" cy="4608512"/>
          </a:xfrm>
        </p:spPr>
        <p:txBody>
          <a:bodyPr/>
          <a:lstStyle>
            <a:lvl1pPr>
              <a:buClr>
                <a:schemeClr val="tx2"/>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1"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12" name="Untertitel 2"/>
          <p:cNvSpPr>
            <a:spLocks noGrp="1"/>
          </p:cNvSpPr>
          <p:nvPr>
            <p:ph type="subTitle" idx="10"/>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9" name="Datumsplatzhalter 8"/>
          <p:cNvSpPr>
            <a:spLocks noGrp="1"/>
          </p:cNvSpPr>
          <p:nvPr>
            <p:ph type="dt" sz="half" idx="11"/>
          </p:nvPr>
        </p:nvSpPr>
        <p:spPr/>
        <p:txBody>
          <a:bodyPr/>
          <a:lstStyle/>
          <a:p>
            <a:r>
              <a:rPr lang="en-US" smtClean="0"/>
              <a:t>Month DD, Year</a:t>
            </a:r>
            <a:endParaRPr lang="de-DE" dirty="0"/>
          </a:p>
        </p:txBody>
      </p:sp>
      <p:sp>
        <p:nvSpPr>
          <p:cNvPr id="10" name="Foliennummernplatzhalter 9"/>
          <p:cNvSpPr>
            <a:spLocks noGrp="1"/>
          </p:cNvSpPr>
          <p:nvPr>
            <p:ph type="sldNum" sz="quarter" idx="12"/>
          </p:nvPr>
        </p:nvSpPr>
        <p:spPr/>
        <p:txBody>
          <a:bodyPr/>
          <a:lstStyle/>
          <a:p>
            <a:r>
              <a:rPr lang="de-DE" smtClean="0"/>
              <a:t>| Slide </a:t>
            </a:r>
            <a:fld id="{CF363E95-653D-48D7-8EB0-A81FED805B5F}" type="slidenum">
              <a:rPr lang="de-DE" smtClean="0"/>
              <a:pPr/>
              <a:t>‹#›</a:t>
            </a:fld>
            <a:endParaRPr lang="de-DE" dirty="0"/>
          </a:p>
        </p:txBody>
      </p:sp>
      <p:sp>
        <p:nvSpPr>
          <p:cNvPr id="13" name="Fußzeilenplatzhalter 12"/>
          <p:cNvSpPr>
            <a:spLocks noGrp="1"/>
          </p:cNvSpPr>
          <p:nvPr>
            <p:ph type="ftr" sz="quarter" idx="13"/>
          </p:nvPr>
        </p:nvSpPr>
        <p:spPr/>
        <p:txBody>
          <a:bodyPr/>
          <a:lstStyle/>
          <a:p>
            <a:r>
              <a:rPr lang="en-US" smtClean="0"/>
              <a:t>© ABB Group</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nt slide two pictures">
    <p:spTree>
      <p:nvGrpSpPr>
        <p:cNvPr id="1" name=""/>
        <p:cNvGrpSpPr/>
        <p:nvPr/>
      </p:nvGrpSpPr>
      <p:grpSpPr>
        <a:xfrm>
          <a:off x="0" y="0"/>
          <a:ext cx="0" cy="0"/>
          <a:chOff x="0" y="0"/>
          <a:chExt cx="0" cy="0"/>
        </a:xfrm>
      </p:grpSpPr>
      <p:sp>
        <p:nvSpPr>
          <p:cNvPr id="10" name="Inhaltsplatzhalter 2"/>
          <p:cNvSpPr>
            <a:spLocks noGrp="1"/>
          </p:cNvSpPr>
          <p:nvPr>
            <p:ph idx="1"/>
          </p:nvPr>
        </p:nvSpPr>
        <p:spPr>
          <a:xfrm>
            <a:off x="215900" y="1592263"/>
            <a:ext cx="4284663" cy="4608512"/>
          </a:xfrm>
        </p:spPr>
        <p:txBody>
          <a:bodyPr/>
          <a:lstStyle>
            <a:lvl1pPr>
              <a:buClr>
                <a:schemeClr val="tx2"/>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3" name="Inhaltsplatzhalter 2"/>
          <p:cNvSpPr>
            <a:spLocks noGrp="1"/>
          </p:cNvSpPr>
          <p:nvPr>
            <p:ph idx="12"/>
          </p:nvPr>
        </p:nvSpPr>
        <p:spPr>
          <a:xfrm>
            <a:off x="4643439" y="1592263"/>
            <a:ext cx="4284662" cy="4608512"/>
          </a:xfrm>
        </p:spPr>
        <p:txBody>
          <a:bodyPr/>
          <a:lstStyle>
            <a:lvl1pPr>
              <a:buClr>
                <a:schemeClr val="tx2"/>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4"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15" name="Untertitel 2"/>
          <p:cNvSpPr>
            <a:spLocks noGrp="1"/>
          </p:cNvSpPr>
          <p:nvPr>
            <p:ph type="subTitle" idx="13"/>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9" name="Datumsplatzhalter 8"/>
          <p:cNvSpPr>
            <a:spLocks noGrp="1"/>
          </p:cNvSpPr>
          <p:nvPr>
            <p:ph type="dt" sz="half" idx="14"/>
          </p:nvPr>
        </p:nvSpPr>
        <p:spPr/>
        <p:txBody>
          <a:bodyPr/>
          <a:lstStyle/>
          <a:p>
            <a:r>
              <a:rPr lang="en-US" smtClean="0"/>
              <a:t>Month DD, Year</a:t>
            </a:r>
            <a:endParaRPr lang="de-DE" dirty="0"/>
          </a:p>
        </p:txBody>
      </p:sp>
      <p:sp>
        <p:nvSpPr>
          <p:cNvPr id="11" name="Foliennummernplatzhalter 10"/>
          <p:cNvSpPr>
            <a:spLocks noGrp="1"/>
          </p:cNvSpPr>
          <p:nvPr>
            <p:ph type="sldNum" sz="quarter" idx="15"/>
          </p:nvPr>
        </p:nvSpPr>
        <p:spPr/>
        <p:txBody>
          <a:bodyPr/>
          <a:lstStyle/>
          <a:p>
            <a:r>
              <a:rPr lang="de-DE" smtClean="0"/>
              <a:t>| Slide </a:t>
            </a:r>
            <a:fld id="{CF363E95-653D-48D7-8EB0-A81FED805B5F}" type="slidenum">
              <a:rPr lang="de-DE" smtClean="0"/>
              <a:pPr/>
              <a:t>‹#›</a:t>
            </a:fld>
            <a:endParaRPr lang="de-DE" dirty="0"/>
          </a:p>
        </p:txBody>
      </p:sp>
      <p:sp>
        <p:nvSpPr>
          <p:cNvPr id="12" name="Fußzeilenplatzhalter 11"/>
          <p:cNvSpPr>
            <a:spLocks noGrp="1"/>
          </p:cNvSpPr>
          <p:nvPr>
            <p:ph type="ftr" sz="quarter" idx="16"/>
          </p:nvPr>
        </p:nvSpPr>
        <p:spPr/>
        <p:txBody>
          <a:bodyPr/>
          <a:lstStyle/>
          <a:p>
            <a:r>
              <a:rPr lang="en-US" smtClean="0"/>
              <a:t>© ABB Group</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tent slide bar graph">
    <p:spTree>
      <p:nvGrpSpPr>
        <p:cNvPr id="1" name=""/>
        <p:cNvGrpSpPr/>
        <p:nvPr/>
      </p:nvGrpSpPr>
      <p:grpSpPr>
        <a:xfrm>
          <a:off x="0" y="0"/>
          <a:ext cx="0" cy="0"/>
          <a:chOff x="0" y="0"/>
          <a:chExt cx="0" cy="0"/>
        </a:xfrm>
      </p:grpSpPr>
      <p:sp>
        <p:nvSpPr>
          <p:cNvPr id="12" name="Inhaltsplatzhalter 12"/>
          <p:cNvSpPr>
            <a:spLocks noGrp="1"/>
          </p:cNvSpPr>
          <p:nvPr>
            <p:ph sz="quarter" idx="15"/>
          </p:nvPr>
        </p:nvSpPr>
        <p:spPr>
          <a:xfrm>
            <a:off x="1476375" y="2162175"/>
            <a:ext cx="7451725" cy="4038600"/>
          </a:xfrm>
        </p:spPr>
        <p:txBody>
          <a:bodyPr/>
          <a:lstStyle>
            <a:lvl1pPr>
              <a:buNone/>
              <a:defRPr/>
            </a:lvl1pPr>
          </a:lstStyle>
          <a:p>
            <a:pPr lvl="0"/>
            <a:endParaRPr lang="de-DE" dirty="0"/>
          </a:p>
        </p:txBody>
      </p:sp>
      <p:sp>
        <p:nvSpPr>
          <p:cNvPr id="14" name="Textplatzhalter 7"/>
          <p:cNvSpPr>
            <a:spLocks noGrp="1"/>
          </p:cNvSpPr>
          <p:nvPr>
            <p:ph type="body" sz="quarter" idx="12"/>
          </p:nvPr>
        </p:nvSpPr>
        <p:spPr>
          <a:xfrm>
            <a:off x="1476375" y="1581149"/>
            <a:ext cx="7451725" cy="581025"/>
          </a:xfrm>
        </p:spPr>
        <p:txBody>
          <a:bodyPr>
            <a:normAutofit/>
          </a:bodyPr>
          <a:lstStyle>
            <a:lvl1pPr marL="179388" marR="0" indent="-179388" algn="l" defTabSz="914400" rtl="0" eaLnBrk="1" fontAlgn="auto" latinLnBrk="0" hangingPunct="1">
              <a:lnSpc>
                <a:spcPct val="100000"/>
              </a:lnSpc>
              <a:spcBef>
                <a:spcPts val="0"/>
              </a:spcBef>
              <a:spcAft>
                <a:spcPts val="0"/>
              </a:spcAft>
              <a:buClr>
                <a:schemeClr val="accent1"/>
              </a:buClr>
              <a:buSzTx/>
              <a:buFont typeface="Wingdings" pitchFamily="2" charset="2"/>
              <a:buNone/>
              <a:tabLst/>
              <a:defRPr sz="1400" b="1"/>
            </a:lvl1pPr>
          </a:lstStyle>
          <a:p>
            <a:pPr lvl="0"/>
            <a:endParaRPr lang="de-DE" dirty="0"/>
          </a:p>
        </p:txBody>
      </p:sp>
      <p:sp>
        <p:nvSpPr>
          <p:cNvPr id="15" name="Inhaltsplatzhalter 10"/>
          <p:cNvSpPr>
            <a:spLocks noGrp="1"/>
          </p:cNvSpPr>
          <p:nvPr>
            <p:ph sz="quarter" idx="13"/>
          </p:nvPr>
        </p:nvSpPr>
        <p:spPr>
          <a:xfrm>
            <a:off x="215900" y="1592263"/>
            <a:ext cx="1116013" cy="4608512"/>
          </a:xfrm>
        </p:spPr>
        <p:txBody>
          <a:bodyPr vert="horz" lIns="0" tIns="36000" rIns="0" bIns="0" numCol="1" spcCol="396000" rtlCol="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lang="de-DE" sz="900" kern="1200">
                <a:solidFill>
                  <a:schemeClr val="tx1"/>
                </a:solidFill>
                <a:latin typeface="Arial" pitchFamily="34" charset="0"/>
                <a:ea typeface="+mn-ea"/>
                <a:cs typeface="Arial" pitchFamily="34" charset="0"/>
              </a:defRPr>
            </a:lvl1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dirty="0" smtClean="0"/>
              <a:t>Click to edit Master text styles</a:t>
            </a:r>
          </a:p>
        </p:txBody>
      </p:sp>
      <p:sp>
        <p:nvSpPr>
          <p:cNvPr id="16"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17" name="Untertitel 2"/>
          <p:cNvSpPr>
            <a:spLocks noGrp="1"/>
          </p:cNvSpPr>
          <p:nvPr>
            <p:ph type="subTitle" idx="1"/>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10" name="Datumsplatzhalter 9"/>
          <p:cNvSpPr>
            <a:spLocks noGrp="1"/>
          </p:cNvSpPr>
          <p:nvPr>
            <p:ph type="dt" sz="half" idx="16"/>
          </p:nvPr>
        </p:nvSpPr>
        <p:spPr/>
        <p:txBody>
          <a:bodyPr/>
          <a:lstStyle/>
          <a:p>
            <a:r>
              <a:rPr lang="en-US" smtClean="0"/>
              <a:t>Month DD, Year</a:t>
            </a:r>
            <a:endParaRPr lang="de-DE" dirty="0"/>
          </a:p>
        </p:txBody>
      </p:sp>
      <p:sp>
        <p:nvSpPr>
          <p:cNvPr id="11" name="Foliennummernplatzhalter 10"/>
          <p:cNvSpPr>
            <a:spLocks noGrp="1"/>
          </p:cNvSpPr>
          <p:nvPr>
            <p:ph type="sldNum" sz="quarter" idx="17"/>
          </p:nvPr>
        </p:nvSpPr>
        <p:spPr/>
        <p:txBody>
          <a:bodyPr/>
          <a:lstStyle/>
          <a:p>
            <a:r>
              <a:rPr lang="de-DE" smtClean="0"/>
              <a:t>| Slide </a:t>
            </a:r>
            <a:fld id="{CF363E95-653D-48D7-8EB0-A81FED805B5F}" type="slidenum">
              <a:rPr lang="de-DE" smtClean="0"/>
              <a:pPr/>
              <a:t>‹#›</a:t>
            </a:fld>
            <a:endParaRPr lang="de-DE" dirty="0"/>
          </a:p>
        </p:txBody>
      </p:sp>
      <p:sp>
        <p:nvSpPr>
          <p:cNvPr id="13" name="Fußzeilenplatzhalter 12"/>
          <p:cNvSpPr>
            <a:spLocks noGrp="1"/>
          </p:cNvSpPr>
          <p:nvPr>
            <p:ph type="ftr" sz="quarter" idx="18"/>
          </p:nvPr>
        </p:nvSpPr>
        <p:spPr/>
        <p:txBody>
          <a:bodyPr/>
          <a:lstStyle/>
          <a:p>
            <a:r>
              <a:rPr lang="en-US" smtClean="0"/>
              <a:t>© ABB Group</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ent slide movie 16:9">
    <p:spTree>
      <p:nvGrpSpPr>
        <p:cNvPr id="1" name=""/>
        <p:cNvGrpSpPr/>
        <p:nvPr/>
      </p:nvGrpSpPr>
      <p:grpSpPr>
        <a:xfrm>
          <a:off x="0" y="0"/>
          <a:ext cx="0" cy="0"/>
          <a:chOff x="0" y="0"/>
          <a:chExt cx="0" cy="0"/>
        </a:xfrm>
      </p:grpSpPr>
      <p:sp>
        <p:nvSpPr>
          <p:cNvPr id="7" name="Inhaltsplatzhalter 2"/>
          <p:cNvSpPr>
            <a:spLocks noGrp="1"/>
          </p:cNvSpPr>
          <p:nvPr>
            <p:ph idx="1"/>
          </p:nvPr>
        </p:nvSpPr>
        <p:spPr>
          <a:xfrm>
            <a:off x="0" y="1592262"/>
            <a:ext cx="9144000" cy="5265737"/>
          </a:xfrm>
          <a:solidFill>
            <a:schemeClr val="bg2"/>
          </a:solidFill>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4" name="Rechteck 3"/>
          <p:cNvSpPr/>
          <p:nvPr userDrawn="1"/>
        </p:nvSpPr>
        <p:spPr>
          <a:xfrm>
            <a:off x="0" y="0"/>
            <a:ext cx="9144000" cy="15922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ent slide movie 4:3">
    <p:spTree>
      <p:nvGrpSpPr>
        <p:cNvPr id="1" name=""/>
        <p:cNvGrpSpPr/>
        <p:nvPr/>
      </p:nvGrpSpPr>
      <p:grpSpPr>
        <a:xfrm>
          <a:off x="0" y="0"/>
          <a:ext cx="0" cy="0"/>
          <a:chOff x="0" y="0"/>
          <a:chExt cx="0" cy="0"/>
        </a:xfrm>
      </p:grpSpPr>
      <p:sp>
        <p:nvSpPr>
          <p:cNvPr id="7" name="Inhaltsplatzhalter 2"/>
          <p:cNvSpPr>
            <a:spLocks noGrp="1"/>
          </p:cNvSpPr>
          <p:nvPr>
            <p:ph idx="1"/>
          </p:nvPr>
        </p:nvSpPr>
        <p:spPr>
          <a:xfrm>
            <a:off x="0" y="0"/>
            <a:ext cx="9144000" cy="6857999"/>
          </a:xfrm>
          <a:solidFill>
            <a:schemeClr val="bg2"/>
          </a:solidFill>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14339" name="Rectangle 3"/>
          <p:cNvSpPr>
            <a:spLocks noChangeArrowheads="1"/>
          </p:cNvSpPr>
          <p:nvPr/>
        </p:nvSpPr>
        <p:spPr bwMode="auto">
          <a:xfrm>
            <a:off x="0" y="0"/>
            <a:ext cx="9144000" cy="6858000"/>
          </a:xfrm>
          <a:prstGeom prst="rect">
            <a:avLst/>
          </a:prstGeom>
          <a:noFill/>
          <a:ln w="9525" algn="ctr">
            <a:noFill/>
            <a:miter lim="800000"/>
            <a:headEnd/>
            <a:tailEnd/>
          </a:ln>
          <a:effectLst/>
        </p:spPr>
        <p:txBody>
          <a:bodyPr vert="horz" wrap="none" lIns="0" tIns="0" rIns="0" bIns="0" numCol="1" anchor="ctr" anchorCtr="0" compatLnSpc="1">
            <a:prstTxWarp prst="textNoShape">
              <a:avLst/>
            </a:prstTxWarp>
          </a:bodyPr>
          <a:lstStyle/>
          <a:p>
            <a:endParaRPr lang="de-DE"/>
          </a:p>
        </p:txBody>
      </p:sp>
      <p:sp>
        <p:nvSpPr>
          <p:cNvPr id="5" name="Rechteck 4"/>
          <p:cNvSpPr/>
          <p:nvPr userDrawn="1"/>
        </p:nvSpPr>
        <p:spPr>
          <a:xfrm>
            <a:off x="7667625" y="6200775"/>
            <a:ext cx="1476375" cy="6572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180975" algn="ctr">
              <a:buClr>
                <a:schemeClr val="accent1"/>
              </a:buClr>
              <a:buFont typeface="Wingdings" pitchFamily="2" charset="2"/>
              <a:buChar char="§"/>
            </a:pPr>
            <a:endParaRPr lang="de-DE" dirty="0" smtClean="0">
              <a:solidFill>
                <a:schemeClr val="tx1"/>
              </a:solidFill>
            </a:endParaRPr>
          </a:p>
        </p:txBody>
      </p:sp>
      <p:grpSp>
        <p:nvGrpSpPr>
          <p:cNvPr id="2" name="Group 2"/>
          <p:cNvGrpSpPr>
            <a:grpSpLocks/>
          </p:cNvGrpSpPr>
          <p:nvPr userDrawn="1"/>
        </p:nvGrpSpPr>
        <p:grpSpPr bwMode="auto">
          <a:xfrm>
            <a:off x="0" y="0"/>
            <a:ext cx="9144000" cy="6858000"/>
            <a:chOff x="0" y="0"/>
            <a:chExt cx="5760" cy="4320"/>
          </a:xfrm>
        </p:grpSpPr>
        <p:sp>
          <p:nvSpPr>
            <p:cNvPr id="5123" name="Rectangle 3"/>
            <p:cNvSpPr>
              <a:spLocks noChangeArrowheads="1"/>
            </p:cNvSpPr>
            <p:nvPr/>
          </p:nvSpPr>
          <p:spPr bwMode="auto">
            <a:xfrm>
              <a:off x="0" y="0"/>
              <a:ext cx="5760" cy="4320"/>
            </a:xfrm>
            <a:prstGeom prst="rect">
              <a:avLst/>
            </a:prstGeom>
            <a:noFill/>
            <a:ln w="9525" algn="ctr">
              <a:noFill/>
              <a:miter lim="800000"/>
              <a:headEnd/>
              <a:tailEnd/>
            </a:ln>
            <a:effectLst/>
          </p:spPr>
          <p:txBody>
            <a:bodyPr vert="horz" wrap="none" lIns="0" tIns="0" rIns="0" bIns="0" numCol="1" anchor="ctr" anchorCtr="0" compatLnSpc="1">
              <a:prstTxWarp prst="textNoShape">
                <a:avLst/>
              </a:prstTxWarp>
            </a:bodyPr>
            <a:lstStyle/>
            <a:p>
              <a:endParaRPr lang="de-DE"/>
            </a:p>
          </p:txBody>
        </p:sp>
        <p:pic>
          <p:nvPicPr>
            <p:cNvPr id="5124" name="Picture 4" descr="ABB1ClaimL_rgb300_100mmLIGHT Kopie"/>
            <p:cNvPicPr>
              <a:picLocks noChangeAspect="1" noChangeArrowheads="1"/>
            </p:cNvPicPr>
            <p:nvPr/>
          </p:nvPicPr>
          <p:blipFill>
            <a:blip r:embed="rId2"/>
            <a:srcRect/>
            <a:stretch>
              <a:fillRect/>
            </a:stretch>
          </p:blipFill>
          <p:spPr bwMode="auto">
            <a:xfrm>
              <a:off x="367" y="1660"/>
              <a:ext cx="5031" cy="743"/>
            </a:xfrm>
            <a:prstGeom prst="rect">
              <a:avLst/>
            </a:prstGeom>
            <a:noFill/>
          </p:spPr>
        </p:pic>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slide default with picture">
    <p:spTree>
      <p:nvGrpSpPr>
        <p:cNvPr id="1" name=""/>
        <p:cNvGrpSpPr/>
        <p:nvPr/>
      </p:nvGrpSpPr>
      <p:grpSpPr>
        <a:xfrm>
          <a:off x="0" y="0"/>
          <a:ext cx="0" cy="0"/>
          <a:chOff x="0" y="0"/>
          <a:chExt cx="0" cy="0"/>
        </a:xfrm>
      </p:grpSpPr>
      <p:sp>
        <p:nvSpPr>
          <p:cNvPr id="8" name="Rechteck 7"/>
          <p:cNvSpPr/>
          <p:nvPr userDrawn="1"/>
        </p:nvSpPr>
        <p:spPr>
          <a:xfrm>
            <a:off x="215900" y="225425"/>
            <a:ext cx="8712200" cy="5975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051" name="Picture 3" descr="ABB2logo RGB"/>
          <p:cNvPicPr>
            <a:picLocks noChangeAspect="1" noChangeArrowheads="1"/>
          </p:cNvPicPr>
          <p:nvPr userDrawn="1"/>
        </p:nvPicPr>
        <p:blipFill>
          <a:blip r:embed="rId2"/>
          <a:srcRect/>
          <a:stretch>
            <a:fillRect/>
          </a:stretch>
        </p:blipFill>
        <p:spPr bwMode="auto">
          <a:xfrm>
            <a:off x="7121525" y="6392863"/>
            <a:ext cx="1795463" cy="252412"/>
          </a:xfrm>
          <a:prstGeom prst="rect">
            <a:avLst/>
          </a:prstGeom>
          <a:noFill/>
          <a:ln w="9525">
            <a:noFill/>
            <a:miter lim="800000"/>
            <a:headEnd/>
            <a:tailEnd/>
          </a:ln>
        </p:spPr>
      </p:pic>
      <p:pic>
        <p:nvPicPr>
          <p:cNvPr id="9" name="Picture 3"/>
          <p:cNvPicPr>
            <a:picLocks noChangeAspect="1" noChangeArrowheads="1"/>
          </p:cNvPicPr>
          <p:nvPr userDrawn="1"/>
        </p:nvPicPr>
        <p:blipFill>
          <a:blip r:embed="rId3"/>
          <a:srcRect/>
          <a:stretch>
            <a:fillRect/>
          </a:stretch>
        </p:blipFill>
        <p:spPr bwMode="auto">
          <a:xfrm>
            <a:off x="214313" y="225425"/>
            <a:ext cx="8713787" cy="3602038"/>
          </a:xfrm>
          <a:prstGeom prst="rect">
            <a:avLst/>
          </a:prstGeom>
          <a:noFill/>
        </p:spPr>
      </p:pic>
      <p:sp>
        <p:nvSpPr>
          <p:cNvPr id="14" name="Titel 1"/>
          <p:cNvSpPr>
            <a:spLocks noGrp="1"/>
          </p:cNvSpPr>
          <p:nvPr>
            <p:ph type="ctrTitle"/>
          </p:nvPr>
        </p:nvSpPr>
        <p:spPr>
          <a:xfrm>
            <a:off x="215900" y="4181485"/>
            <a:ext cx="8712200" cy="2019289"/>
          </a:xfrm>
        </p:spPr>
        <p:txBody>
          <a:bodyPr lIns="144000" tIns="0" rIns="0" bIns="0" anchor="t">
            <a:normAutofit/>
          </a:bodyPr>
          <a:lstStyle>
            <a:lvl1pPr marL="0" marR="0" indent="0" algn="l" defTabSz="914400" rtl="0" eaLnBrk="1" fontAlgn="auto" latinLnBrk="0" hangingPunct="1">
              <a:lnSpc>
                <a:spcPct val="90000"/>
              </a:lnSpc>
              <a:spcBef>
                <a:spcPct val="0"/>
              </a:spcBef>
              <a:spcAft>
                <a:spcPts val="0"/>
              </a:spcAft>
              <a:buClrTx/>
              <a:buSzTx/>
              <a:buFontTx/>
              <a:buNone/>
              <a:tabLst/>
              <a:defRPr sz="4000">
                <a:solidFill>
                  <a:schemeClr val="accent2"/>
                </a:solidFill>
                <a:latin typeface="Arial" pitchFamily="34" charset="0"/>
                <a:cs typeface="Arial" pitchFamily="34" charset="0"/>
              </a:defRPr>
            </a:lvl1pPr>
          </a:lstStyle>
          <a:p>
            <a:endParaRPr lang="en-US" dirty="0" smtClean="0"/>
          </a:p>
        </p:txBody>
      </p:sp>
      <p:sp>
        <p:nvSpPr>
          <p:cNvPr id="15" name="Untertitel 2"/>
          <p:cNvSpPr>
            <a:spLocks noGrp="1"/>
          </p:cNvSpPr>
          <p:nvPr>
            <p:ph type="subTitle" idx="1"/>
          </p:nvPr>
        </p:nvSpPr>
        <p:spPr>
          <a:xfrm>
            <a:off x="215900" y="4740195"/>
            <a:ext cx="8712200" cy="1460580"/>
          </a:xfrm>
        </p:spPr>
        <p:txBody>
          <a:bodyPr vert="horz" lIns="144000" tIns="0" rIns="0" bIns="0" rtlCol="0" anchor="t" anchorCtr="0">
            <a:normAutofit/>
          </a:bodyPr>
          <a:lstStyle>
            <a:lvl1pPr marL="0" indent="0" algn="l" defTabSz="914400" rtl="0" eaLnBrk="1" latinLnBrk="0" hangingPunct="1">
              <a:lnSpc>
                <a:spcPct val="90000"/>
              </a:lnSpc>
              <a:spcBef>
                <a:spcPct val="0"/>
              </a:spcBef>
              <a:buClr>
                <a:schemeClr val="tx2"/>
              </a:buClr>
              <a:buSzPct val="70000"/>
              <a:buFont typeface="Wingdings" pitchFamily="2" charset="2"/>
              <a:buNone/>
              <a:defRPr lang="de-DE" sz="4000" kern="1200" dirty="0">
                <a:solidFill>
                  <a:schemeClr val="accent3"/>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de-DE" dirty="0"/>
          </a:p>
        </p:txBody>
      </p:sp>
      <p:sp>
        <p:nvSpPr>
          <p:cNvPr id="16" name="Text Placeholder 12"/>
          <p:cNvSpPr>
            <a:spLocks noGrp="1"/>
          </p:cNvSpPr>
          <p:nvPr>
            <p:ph type="body" sz="quarter" idx="10"/>
          </p:nvPr>
        </p:nvSpPr>
        <p:spPr>
          <a:xfrm>
            <a:off x="215900" y="3968750"/>
            <a:ext cx="8712200" cy="216000"/>
          </a:xfrm>
        </p:spPr>
        <p:txBody>
          <a:bodyPr vert="horz" lIns="144000" tIns="0" rIns="0" bIns="0" rtlCol="0" anchor="t">
            <a:normAutofit/>
          </a:bodyPr>
          <a:lstStyle>
            <a:lvl1pPr marL="0" indent="0" algn="l" defTabSz="914400" rtl="0" eaLnBrk="1" latinLnBrk="0" hangingPunct="1">
              <a:spcBef>
                <a:spcPct val="0"/>
              </a:spcBef>
              <a:buClr>
                <a:schemeClr val="tx2"/>
              </a:buClr>
              <a:buSzPct val="70000"/>
              <a:buFont typeface="Wingdings" pitchFamily="2" charset="2"/>
              <a:buNone/>
              <a:defRPr lang="de-DE" sz="1200" b="1" kern="1200" dirty="0">
                <a:solidFill>
                  <a:schemeClr val="bg1"/>
                </a:solidFill>
                <a:latin typeface="Arial" pitchFamily="34" charset="0"/>
                <a:ea typeface="+mj-ea"/>
                <a:cs typeface="Arial"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endParaRPr lang="de-D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lide default">
    <p:spTree>
      <p:nvGrpSpPr>
        <p:cNvPr id="1" name=""/>
        <p:cNvGrpSpPr/>
        <p:nvPr/>
      </p:nvGrpSpPr>
      <p:grpSpPr>
        <a:xfrm>
          <a:off x="0" y="0"/>
          <a:ext cx="0" cy="0"/>
          <a:chOff x="0" y="0"/>
          <a:chExt cx="0" cy="0"/>
        </a:xfrm>
      </p:grpSpPr>
      <p:sp>
        <p:nvSpPr>
          <p:cNvPr id="8" name="Rechteck 7"/>
          <p:cNvSpPr/>
          <p:nvPr userDrawn="1"/>
        </p:nvSpPr>
        <p:spPr>
          <a:xfrm>
            <a:off x="215900" y="225425"/>
            <a:ext cx="8712200" cy="5975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075" name="Picture 3" descr="ABB2logo RGB"/>
          <p:cNvPicPr>
            <a:picLocks noChangeAspect="1" noChangeArrowheads="1"/>
          </p:cNvPicPr>
          <p:nvPr userDrawn="1"/>
        </p:nvPicPr>
        <p:blipFill>
          <a:blip r:embed="rId2"/>
          <a:srcRect/>
          <a:stretch>
            <a:fillRect/>
          </a:stretch>
        </p:blipFill>
        <p:spPr bwMode="auto">
          <a:xfrm>
            <a:off x="7121525" y="6392863"/>
            <a:ext cx="1795463" cy="252412"/>
          </a:xfrm>
          <a:prstGeom prst="rect">
            <a:avLst/>
          </a:prstGeom>
          <a:noFill/>
          <a:ln w="9525">
            <a:noFill/>
            <a:miter lim="800000"/>
            <a:headEnd/>
            <a:tailEnd/>
          </a:ln>
        </p:spPr>
      </p:pic>
      <p:sp>
        <p:nvSpPr>
          <p:cNvPr id="10" name="Bildplatzhalter 9"/>
          <p:cNvSpPr>
            <a:spLocks noGrp="1"/>
          </p:cNvSpPr>
          <p:nvPr>
            <p:ph type="pic" sz="quarter" idx="12"/>
          </p:nvPr>
        </p:nvSpPr>
        <p:spPr>
          <a:xfrm>
            <a:off x="214314" y="225426"/>
            <a:ext cx="8702674" cy="3598862"/>
          </a:xfrm>
        </p:spPr>
        <p:txBody>
          <a:bodyPr/>
          <a:lstStyle>
            <a:lvl1pPr>
              <a:buNone/>
              <a:defRPr/>
            </a:lvl1pPr>
          </a:lstStyle>
          <a:p>
            <a:endParaRPr lang="de-DE" dirty="0"/>
          </a:p>
        </p:txBody>
      </p:sp>
      <p:sp>
        <p:nvSpPr>
          <p:cNvPr id="9" name="Titel 1"/>
          <p:cNvSpPr>
            <a:spLocks noGrp="1"/>
          </p:cNvSpPr>
          <p:nvPr>
            <p:ph type="ctrTitle"/>
          </p:nvPr>
        </p:nvSpPr>
        <p:spPr>
          <a:xfrm>
            <a:off x="215900" y="4181485"/>
            <a:ext cx="8712200" cy="2019289"/>
          </a:xfrm>
        </p:spPr>
        <p:txBody>
          <a:bodyPr lIns="144000" tIns="0" rIns="0" bIns="0" anchor="t">
            <a:normAutofit/>
          </a:bodyPr>
          <a:lstStyle>
            <a:lvl1pPr marL="0" marR="0" indent="0" algn="l" defTabSz="914400" rtl="0" eaLnBrk="1" fontAlgn="auto" latinLnBrk="0" hangingPunct="1">
              <a:lnSpc>
                <a:spcPct val="90000"/>
              </a:lnSpc>
              <a:spcBef>
                <a:spcPct val="0"/>
              </a:spcBef>
              <a:spcAft>
                <a:spcPts val="0"/>
              </a:spcAft>
              <a:buClrTx/>
              <a:buSzTx/>
              <a:buFontTx/>
              <a:buNone/>
              <a:tabLst/>
              <a:defRPr sz="4000">
                <a:solidFill>
                  <a:schemeClr val="accent2"/>
                </a:solidFill>
                <a:latin typeface="Arial" pitchFamily="34" charset="0"/>
                <a:cs typeface="Arial" pitchFamily="34" charset="0"/>
              </a:defRPr>
            </a:lvl1pPr>
          </a:lstStyle>
          <a:p>
            <a:endParaRPr lang="en-US" dirty="0" smtClean="0"/>
          </a:p>
        </p:txBody>
      </p:sp>
      <p:sp>
        <p:nvSpPr>
          <p:cNvPr id="13" name="Untertitel 2"/>
          <p:cNvSpPr>
            <a:spLocks noGrp="1"/>
          </p:cNvSpPr>
          <p:nvPr>
            <p:ph type="subTitle" idx="1"/>
          </p:nvPr>
        </p:nvSpPr>
        <p:spPr>
          <a:xfrm>
            <a:off x="215900" y="4740195"/>
            <a:ext cx="8712200" cy="1460580"/>
          </a:xfrm>
        </p:spPr>
        <p:txBody>
          <a:bodyPr vert="horz" lIns="144000" tIns="0" rIns="0" bIns="0" rtlCol="0" anchor="t" anchorCtr="0">
            <a:normAutofit/>
          </a:bodyPr>
          <a:lstStyle>
            <a:lvl1pPr marL="0" indent="0" algn="l" defTabSz="914400" rtl="0" eaLnBrk="1" latinLnBrk="0" hangingPunct="1">
              <a:lnSpc>
                <a:spcPct val="90000"/>
              </a:lnSpc>
              <a:spcBef>
                <a:spcPct val="0"/>
              </a:spcBef>
              <a:buClr>
                <a:schemeClr val="tx2"/>
              </a:buClr>
              <a:buSzPct val="70000"/>
              <a:buFont typeface="Wingdings" pitchFamily="2" charset="2"/>
              <a:buNone/>
              <a:defRPr lang="de-DE" sz="4000" kern="1200" dirty="0">
                <a:solidFill>
                  <a:schemeClr val="accent3"/>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de-DE" dirty="0"/>
          </a:p>
        </p:txBody>
      </p:sp>
      <p:sp>
        <p:nvSpPr>
          <p:cNvPr id="14" name="Text Placeholder 12"/>
          <p:cNvSpPr>
            <a:spLocks noGrp="1"/>
          </p:cNvSpPr>
          <p:nvPr>
            <p:ph type="body" sz="quarter" idx="10"/>
          </p:nvPr>
        </p:nvSpPr>
        <p:spPr>
          <a:xfrm>
            <a:off x="215900" y="3968750"/>
            <a:ext cx="8712200" cy="216000"/>
          </a:xfrm>
        </p:spPr>
        <p:txBody>
          <a:bodyPr vert="horz" lIns="144000" tIns="0" rIns="0" bIns="0" rtlCol="0" anchor="t">
            <a:normAutofit/>
          </a:bodyPr>
          <a:lstStyle>
            <a:lvl1pPr marL="0" indent="0" algn="l" defTabSz="914400" rtl="0" eaLnBrk="1" latinLnBrk="0" hangingPunct="1">
              <a:spcBef>
                <a:spcPct val="0"/>
              </a:spcBef>
              <a:buClr>
                <a:schemeClr val="tx2"/>
              </a:buClr>
              <a:buSzPct val="70000"/>
              <a:buFont typeface="Wingdings" pitchFamily="2" charset="2"/>
              <a:buNone/>
              <a:defRPr lang="de-DE" sz="1200" b="1" kern="1200" dirty="0">
                <a:solidFill>
                  <a:schemeClr val="bg1"/>
                </a:solidFill>
                <a:latin typeface="Arial" pitchFamily="34" charset="0"/>
                <a:ea typeface="+mj-ea"/>
                <a:cs typeface="Arial"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endParaRPr lang="de-D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lide without picture">
    <p:spTree>
      <p:nvGrpSpPr>
        <p:cNvPr id="1" name=""/>
        <p:cNvGrpSpPr/>
        <p:nvPr/>
      </p:nvGrpSpPr>
      <p:grpSpPr>
        <a:xfrm>
          <a:off x="0" y="0"/>
          <a:ext cx="0" cy="0"/>
          <a:chOff x="0" y="0"/>
          <a:chExt cx="0" cy="0"/>
        </a:xfrm>
      </p:grpSpPr>
      <p:sp>
        <p:nvSpPr>
          <p:cNvPr id="8" name="Rechteck 7"/>
          <p:cNvSpPr/>
          <p:nvPr userDrawn="1"/>
        </p:nvSpPr>
        <p:spPr>
          <a:xfrm>
            <a:off x="215900" y="225425"/>
            <a:ext cx="8712200" cy="5975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099" name="Picture 3" descr="ABB2logo RGB"/>
          <p:cNvPicPr>
            <a:picLocks noChangeAspect="1" noChangeArrowheads="1"/>
          </p:cNvPicPr>
          <p:nvPr userDrawn="1"/>
        </p:nvPicPr>
        <p:blipFill>
          <a:blip r:embed="rId2"/>
          <a:srcRect/>
          <a:stretch>
            <a:fillRect/>
          </a:stretch>
        </p:blipFill>
        <p:spPr bwMode="auto">
          <a:xfrm>
            <a:off x="7121525" y="6392863"/>
            <a:ext cx="1795463" cy="252412"/>
          </a:xfrm>
          <a:prstGeom prst="rect">
            <a:avLst/>
          </a:prstGeom>
          <a:noFill/>
          <a:ln w="9525">
            <a:noFill/>
            <a:miter lim="800000"/>
            <a:headEnd/>
            <a:tailEnd/>
          </a:ln>
        </p:spPr>
      </p:pic>
      <p:sp>
        <p:nvSpPr>
          <p:cNvPr id="6" name="Titel 1"/>
          <p:cNvSpPr>
            <a:spLocks noGrp="1"/>
          </p:cNvSpPr>
          <p:nvPr>
            <p:ph type="ctrTitle"/>
          </p:nvPr>
        </p:nvSpPr>
        <p:spPr>
          <a:xfrm>
            <a:off x="215900" y="225425"/>
            <a:ext cx="8712200" cy="3970348"/>
          </a:xfrm>
        </p:spPr>
        <p:txBody>
          <a:bodyPr lIns="144000" tIns="144000" rIns="0" bIns="0" anchor="t">
            <a:normAutofit/>
          </a:bodyPr>
          <a:lstStyle>
            <a:lvl1pPr algn="l">
              <a:defRPr sz="5400">
                <a:solidFill>
                  <a:schemeClr val="accent2"/>
                </a:solidFill>
                <a:latin typeface="Arial" pitchFamily="34" charset="0"/>
                <a:cs typeface="Arial" pitchFamily="34" charset="0"/>
              </a:defRPr>
            </a:lvl1pPr>
          </a:lstStyle>
          <a:p>
            <a:endParaRPr lang="de-DE" dirty="0"/>
          </a:p>
        </p:txBody>
      </p:sp>
      <p:sp>
        <p:nvSpPr>
          <p:cNvPr id="7" name="Text Placeholder 12"/>
          <p:cNvSpPr>
            <a:spLocks noGrp="1"/>
          </p:cNvSpPr>
          <p:nvPr>
            <p:ph type="body" sz="quarter" idx="10"/>
          </p:nvPr>
        </p:nvSpPr>
        <p:spPr>
          <a:xfrm>
            <a:off x="215900" y="5254650"/>
            <a:ext cx="8712200" cy="203175"/>
          </a:xfrm>
        </p:spPr>
        <p:txBody>
          <a:bodyPr vert="horz" lIns="144000" tIns="0" rIns="0" bIns="0" rtlCol="0" anchor="t">
            <a:normAutofit/>
          </a:bodyPr>
          <a:lstStyle>
            <a:lvl1pPr marL="0" indent="0" algn="l" defTabSz="914400" rtl="0" eaLnBrk="1" latinLnBrk="0" hangingPunct="1">
              <a:spcBef>
                <a:spcPct val="0"/>
              </a:spcBef>
              <a:buClr>
                <a:schemeClr val="tx2"/>
              </a:buClr>
              <a:buSzPct val="70000"/>
              <a:buFont typeface="Wingdings" pitchFamily="2" charset="2"/>
              <a:buNone/>
              <a:defRPr lang="de-DE" sz="1200" b="1" kern="1200" dirty="0">
                <a:solidFill>
                  <a:schemeClr val="bg1"/>
                </a:solidFill>
                <a:latin typeface="Arial" pitchFamily="34" charset="0"/>
                <a:ea typeface="+mj-ea"/>
                <a:cs typeface="Arial"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endParaRPr lang="de-D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ivider slide with picture">
    <p:spTree>
      <p:nvGrpSpPr>
        <p:cNvPr id="1" name=""/>
        <p:cNvGrpSpPr/>
        <p:nvPr/>
      </p:nvGrpSpPr>
      <p:grpSpPr>
        <a:xfrm>
          <a:off x="0" y="0"/>
          <a:ext cx="0" cy="0"/>
          <a:chOff x="0" y="0"/>
          <a:chExt cx="0" cy="0"/>
        </a:xfrm>
      </p:grpSpPr>
      <p:sp>
        <p:nvSpPr>
          <p:cNvPr id="6" name="Rechteck 5"/>
          <p:cNvSpPr/>
          <p:nvPr userDrawn="1"/>
        </p:nvSpPr>
        <p:spPr>
          <a:xfrm>
            <a:off x="215900" y="225425"/>
            <a:ext cx="8712200" cy="5975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Bildplatzhalter 9"/>
          <p:cNvSpPr>
            <a:spLocks noGrp="1"/>
          </p:cNvSpPr>
          <p:nvPr>
            <p:ph type="pic" sz="quarter" idx="12"/>
          </p:nvPr>
        </p:nvSpPr>
        <p:spPr>
          <a:xfrm>
            <a:off x="214313" y="225425"/>
            <a:ext cx="8713787" cy="3598863"/>
          </a:xfrm>
        </p:spPr>
        <p:txBody>
          <a:bodyPr/>
          <a:lstStyle>
            <a:lvl1pPr>
              <a:buNone/>
              <a:defRPr/>
            </a:lvl1pPr>
          </a:lstStyle>
          <a:p>
            <a:endParaRPr lang="de-DE" dirty="0"/>
          </a:p>
        </p:txBody>
      </p:sp>
      <p:sp>
        <p:nvSpPr>
          <p:cNvPr id="7" name="Titel 1"/>
          <p:cNvSpPr>
            <a:spLocks noGrp="1"/>
          </p:cNvSpPr>
          <p:nvPr>
            <p:ph type="ctrTitle"/>
          </p:nvPr>
        </p:nvSpPr>
        <p:spPr>
          <a:xfrm>
            <a:off x="215900" y="4181485"/>
            <a:ext cx="8712200" cy="2019289"/>
          </a:xfrm>
        </p:spPr>
        <p:txBody>
          <a:bodyPr lIns="144000" tIns="0" rIns="0" bIns="0" anchor="t">
            <a:normAutofit/>
          </a:bodyPr>
          <a:lstStyle>
            <a:lvl1pPr marL="0" marR="0" indent="0" algn="l" defTabSz="914400" rtl="0" eaLnBrk="1" fontAlgn="auto" latinLnBrk="0" hangingPunct="1">
              <a:lnSpc>
                <a:spcPct val="90000"/>
              </a:lnSpc>
              <a:spcBef>
                <a:spcPct val="0"/>
              </a:spcBef>
              <a:spcAft>
                <a:spcPts val="0"/>
              </a:spcAft>
              <a:buClrTx/>
              <a:buSzTx/>
              <a:buFontTx/>
              <a:buNone/>
              <a:tabLst/>
              <a:defRPr sz="4000">
                <a:solidFill>
                  <a:schemeClr val="accent2"/>
                </a:solidFill>
                <a:latin typeface="Arial" pitchFamily="34" charset="0"/>
                <a:cs typeface="Arial" pitchFamily="34" charset="0"/>
              </a:defRPr>
            </a:lvl1pPr>
          </a:lstStyle>
          <a:p>
            <a:endParaRPr lang="en-US" dirty="0" smtClean="0"/>
          </a:p>
        </p:txBody>
      </p:sp>
      <p:sp>
        <p:nvSpPr>
          <p:cNvPr id="10" name="Untertitel 2"/>
          <p:cNvSpPr>
            <a:spLocks noGrp="1"/>
          </p:cNvSpPr>
          <p:nvPr>
            <p:ph type="subTitle" idx="1"/>
          </p:nvPr>
        </p:nvSpPr>
        <p:spPr>
          <a:xfrm>
            <a:off x="215900" y="4740195"/>
            <a:ext cx="8712200" cy="1460580"/>
          </a:xfrm>
        </p:spPr>
        <p:txBody>
          <a:bodyPr vert="horz" lIns="144000" tIns="0" rIns="0" bIns="0" rtlCol="0" anchor="t" anchorCtr="0">
            <a:normAutofit/>
          </a:bodyPr>
          <a:lstStyle>
            <a:lvl1pPr marL="0" indent="0" algn="l" defTabSz="914400" rtl="0" eaLnBrk="1" latinLnBrk="0" hangingPunct="1">
              <a:lnSpc>
                <a:spcPct val="90000"/>
              </a:lnSpc>
              <a:spcBef>
                <a:spcPct val="0"/>
              </a:spcBef>
              <a:buClr>
                <a:schemeClr val="tx2"/>
              </a:buClr>
              <a:buSzPct val="70000"/>
              <a:buFont typeface="Wingdings" pitchFamily="2" charset="2"/>
              <a:buNone/>
              <a:defRPr lang="de-DE" sz="4000" kern="1200" dirty="0">
                <a:solidFill>
                  <a:schemeClr val="accent3"/>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de-D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default">
    <p:spTree>
      <p:nvGrpSpPr>
        <p:cNvPr id="1" name=""/>
        <p:cNvGrpSpPr/>
        <p:nvPr/>
      </p:nvGrpSpPr>
      <p:grpSpPr>
        <a:xfrm>
          <a:off x="0" y="0"/>
          <a:ext cx="0" cy="0"/>
          <a:chOff x="0" y="0"/>
          <a:chExt cx="0" cy="0"/>
        </a:xfrm>
      </p:grpSpPr>
      <p:sp>
        <p:nvSpPr>
          <p:cNvPr id="20"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r>
              <a:rPr lang="en-US" smtClean="0"/>
              <a:t>Click to edit Master title style</a:t>
            </a:r>
            <a:endParaRPr lang="de-DE" dirty="0"/>
          </a:p>
        </p:txBody>
      </p:sp>
      <p:sp>
        <p:nvSpPr>
          <p:cNvPr id="21" name="Inhaltsplatzhalter 3"/>
          <p:cNvSpPr>
            <a:spLocks noGrp="1"/>
          </p:cNvSpPr>
          <p:nvPr>
            <p:ph sz="half" idx="2"/>
          </p:nvPr>
        </p:nvSpPr>
        <p:spPr>
          <a:xfrm>
            <a:off x="1476374" y="1592263"/>
            <a:ext cx="6191251" cy="4608512"/>
          </a:xfrm>
        </p:spPr>
        <p:txBody>
          <a:bodyPr>
            <a:normAutofit/>
          </a:bodyPr>
          <a:lstStyle>
            <a:lvl1pPr marL="179388" indent="-179388">
              <a:defRPr sz="1800"/>
            </a:lvl1pPr>
            <a:lvl2pPr>
              <a:defRPr sz="1800"/>
            </a:lvl2pPr>
            <a:lvl3pPr>
              <a:defRPr sz="1600"/>
            </a:lvl3pPr>
            <a:lvl4pPr>
              <a:defRPr sz="14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22" name="Inhaltsplatzhalter 3"/>
          <p:cNvSpPr>
            <a:spLocks noGrp="1"/>
          </p:cNvSpPr>
          <p:nvPr>
            <p:ph sz="half" idx="11"/>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smtClean="0"/>
              <a:t>Click to edit Master text styles</a:t>
            </a:r>
          </a:p>
          <a:p>
            <a:pPr marL="0" marR="0" lvl="1"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smtClean="0"/>
              <a:t>Second level</a:t>
            </a:r>
          </a:p>
        </p:txBody>
      </p:sp>
      <p:sp>
        <p:nvSpPr>
          <p:cNvPr id="23" name="Untertitel 2"/>
          <p:cNvSpPr>
            <a:spLocks noGrp="1"/>
          </p:cNvSpPr>
          <p:nvPr>
            <p:ph type="subTitle" idx="1"/>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Clr>
                <a:schemeClr val="tx2"/>
              </a:buClr>
              <a:buSzPct val="70000"/>
              <a:buFont typeface="Wingdings" pitchFamily="2" charset="2"/>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r>
              <a:rPr lang="en-US" smtClean="0"/>
              <a:t>Click to edit Master subtitle style</a:t>
            </a:r>
            <a:endParaRPr lang="de-DE" dirty="0"/>
          </a:p>
        </p:txBody>
      </p:sp>
      <p:sp>
        <p:nvSpPr>
          <p:cNvPr id="9" name="Datumsplatzhalter 8"/>
          <p:cNvSpPr>
            <a:spLocks noGrp="1"/>
          </p:cNvSpPr>
          <p:nvPr>
            <p:ph type="dt" sz="half" idx="12"/>
          </p:nvPr>
        </p:nvSpPr>
        <p:spPr/>
        <p:txBody>
          <a:bodyPr/>
          <a:lstStyle/>
          <a:p>
            <a:r>
              <a:rPr lang="en-US" smtClean="0"/>
              <a:t>Month DD, Year</a:t>
            </a:r>
            <a:endParaRPr lang="de-DE" dirty="0"/>
          </a:p>
        </p:txBody>
      </p:sp>
      <p:sp>
        <p:nvSpPr>
          <p:cNvPr id="10" name="Foliennummernplatzhalter 9"/>
          <p:cNvSpPr>
            <a:spLocks noGrp="1"/>
          </p:cNvSpPr>
          <p:nvPr>
            <p:ph type="sldNum" sz="quarter" idx="13"/>
          </p:nvPr>
        </p:nvSpPr>
        <p:spPr/>
        <p:txBody>
          <a:bodyPr/>
          <a:lstStyle/>
          <a:p>
            <a:r>
              <a:rPr lang="de-DE" smtClean="0"/>
              <a:t>| Slide </a:t>
            </a:r>
            <a:fld id="{CF363E95-653D-48D7-8EB0-A81FED805B5F}" type="slidenum">
              <a:rPr lang="de-DE" smtClean="0"/>
              <a:pPr/>
              <a:t>‹#›</a:t>
            </a:fld>
            <a:endParaRPr lang="de-DE" dirty="0"/>
          </a:p>
        </p:txBody>
      </p:sp>
      <p:sp>
        <p:nvSpPr>
          <p:cNvPr id="11" name="Fußzeilenplatzhalter 10"/>
          <p:cNvSpPr>
            <a:spLocks noGrp="1"/>
          </p:cNvSpPr>
          <p:nvPr>
            <p:ph type="ftr" sz="quarter" idx="14"/>
          </p:nvPr>
        </p:nvSpPr>
        <p:spPr/>
        <p:txBody>
          <a:bodyPr/>
          <a:lstStyle/>
          <a:p>
            <a:r>
              <a:rPr lang="en-US" smtClean="0"/>
              <a:t>© ABB Group</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ivider slide without picture">
    <p:spTree>
      <p:nvGrpSpPr>
        <p:cNvPr id="1" name=""/>
        <p:cNvGrpSpPr/>
        <p:nvPr/>
      </p:nvGrpSpPr>
      <p:grpSpPr>
        <a:xfrm>
          <a:off x="0" y="0"/>
          <a:ext cx="0" cy="0"/>
          <a:chOff x="0" y="0"/>
          <a:chExt cx="0" cy="0"/>
        </a:xfrm>
      </p:grpSpPr>
      <p:sp>
        <p:nvSpPr>
          <p:cNvPr id="3" name="Rechteck 2"/>
          <p:cNvSpPr/>
          <p:nvPr userDrawn="1"/>
        </p:nvSpPr>
        <p:spPr>
          <a:xfrm>
            <a:off x="215900" y="225425"/>
            <a:ext cx="8712200" cy="5975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itel 1"/>
          <p:cNvSpPr>
            <a:spLocks noGrp="1"/>
          </p:cNvSpPr>
          <p:nvPr>
            <p:ph type="title"/>
          </p:nvPr>
        </p:nvSpPr>
        <p:spPr>
          <a:xfrm>
            <a:off x="215900" y="225424"/>
            <a:ext cx="8712200" cy="5975351"/>
          </a:xfrm>
        </p:spPr>
        <p:txBody>
          <a:bodyPr vert="horz" lIns="144000" tIns="144000" rIns="0" bIns="0" rtlCol="0" anchor="t" anchorCtr="0">
            <a:normAutofit/>
          </a:bodyPr>
          <a:lstStyle>
            <a:lvl1pPr algn="l" defTabSz="914400" rtl="0" eaLnBrk="1" latinLnBrk="0" hangingPunct="1">
              <a:spcBef>
                <a:spcPct val="0"/>
              </a:spcBef>
              <a:buNone/>
              <a:defRPr lang="de-DE" sz="5400" kern="1200" dirty="0" smtClean="0">
                <a:solidFill>
                  <a:schemeClr val="accent2"/>
                </a:solidFill>
                <a:latin typeface="Arial" pitchFamily="34" charset="0"/>
                <a:ea typeface="+mj-ea"/>
                <a:cs typeface="Arial" pitchFamily="34" charset="0"/>
              </a:defRPr>
            </a:lvl1pPr>
          </a:lstStyle>
          <a:p>
            <a:endParaRPr lang="de-D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ntent slide default">
    <p:spTree>
      <p:nvGrpSpPr>
        <p:cNvPr id="1" name=""/>
        <p:cNvGrpSpPr/>
        <p:nvPr/>
      </p:nvGrpSpPr>
      <p:grpSpPr>
        <a:xfrm>
          <a:off x="0" y="0"/>
          <a:ext cx="0" cy="0"/>
          <a:chOff x="0" y="0"/>
          <a:chExt cx="0" cy="0"/>
        </a:xfrm>
      </p:grpSpPr>
      <p:sp>
        <p:nvSpPr>
          <p:cNvPr id="20"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21" name="Inhaltsplatzhalter 3"/>
          <p:cNvSpPr>
            <a:spLocks noGrp="1"/>
          </p:cNvSpPr>
          <p:nvPr>
            <p:ph sz="half" idx="2"/>
          </p:nvPr>
        </p:nvSpPr>
        <p:spPr>
          <a:xfrm>
            <a:off x="1476374" y="1592263"/>
            <a:ext cx="6191251" cy="4608512"/>
          </a:xfrm>
        </p:spPr>
        <p:txBody>
          <a:bodyPr>
            <a:normAutofit/>
          </a:bodyPr>
          <a:lstStyle>
            <a:lvl1pPr marL="179388" indent="-179388">
              <a:defRPr sz="1800"/>
            </a:lvl1pPr>
            <a:lvl2pPr>
              <a:defRPr sz="1800"/>
            </a:lvl2pPr>
            <a:lvl3pPr>
              <a:defRPr sz="1600"/>
            </a:lvl3pPr>
            <a:lvl4pPr>
              <a:defRPr sz="14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22" name="Inhaltsplatzhalter 3"/>
          <p:cNvSpPr>
            <a:spLocks noGrp="1"/>
          </p:cNvSpPr>
          <p:nvPr>
            <p:ph sz="half" idx="11"/>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dirty="0" smtClean="0"/>
              <a:t>Click to edit Master text styles</a:t>
            </a:r>
          </a:p>
          <a:p>
            <a:pPr lvl="0"/>
            <a:endParaRPr lang="de-DE" dirty="0" smtClean="0"/>
          </a:p>
        </p:txBody>
      </p:sp>
      <p:sp>
        <p:nvSpPr>
          <p:cNvPr id="23" name="Untertitel 2"/>
          <p:cNvSpPr>
            <a:spLocks noGrp="1"/>
          </p:cNvSpPr>
          <p:nvPr>
            <p:ph type="subTitle" idx="1"/>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Clr>
                <a:schemeClr val="tx2"/>
              </a:buClr>
              <a:buSzPct val="70000"/>
              <a:buFont typeface="Wingdings" pitchFamily="2" charset="2"/>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9" name="Datumsplatzhalter 8"/>
          <p:cNvSpPr>
            <a:spLocks noGrp="1"/>
          </p:cNvSpPr>
          <p:nvPr>
            <p:ph type="dt" sz="half" idx="12"/>
          </p:nvPr>
        </p:nvSpPr>
        <p:spPr/>
        <p:txBody>
          <a:bodyPr/>
          <a:lstStyle/>
          <a:p>
            <a:r>
              <a:rPr lang="en-US" smtClean="0"/>
              <a:t>Month DD, Year</a:t>
            </a:r>
            <a:endParaRPr lang="de-DE" dirty="0"/>
          </a:p>
        </p:txBody>
      </p:sp>
      <p:sp>
        <p:nvSpPr>
          <p:cNvPr id="10" name="Foliennummernplatzhalter 9"/>
          <p:cNvSpPr>
            <a:spLocks noGrp="1"/>
          </p:cNvSpPr>
          <p:nvPr>
            <p:ph type="sldNum" sz="quarter" idx="13"/>
          </p:nvPr>
        </p:nvSpPr>
        <p:spPr/>
        <p:txBody>
          <a:bodyPr/>
          <a:lstStyle/>
          <a:p>
            <a:r>
              <a:rPr lang="de-DE" smtClean="0"/>
              <a:t>| Slide </a:t>
            </a:r>
            <a:fld id="{CF363E95-653D-48D7-8EB0-A81FED805B5F}" type="slidenum">
              <a:rPr lang="de-DE" smtClean="0"/>
              <a:pPr/>
              <a:t>‹#›</a:t>
            </a:fld>
            <a:endParaRPr lang="de-DE" dirty="0"/>
          </a:p>
        </p:txBody>
      </p:sp>
      <p:sp>
        <p:nvSpPr>
          <p:cNvPr id="11" name="Fußzeilenplatzhalter 10"/>
          <p:cNvSpPr>
            <a:spLocks noGrp="1"/>
          </p:cNvSpPr>
          <p:nvPr>
            <p:ph type="ftr" sz="quarter" idx="14"/>
          </p:nvPr>
        </p:nvSpPr>
        <p:spPr/>
        <p:txBody>
          <a:bodyPr/>
          <a:lstStyle/>
          <a:p>
            <a:r>
              <a:rPr lang="en-US" smtClean="0"/>
              <a:t>© ABB Group</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ntent slide one picture above text">
    <p:spTree>
      <p:nvGrpSpPr>
        <p:cNvPr id="1" name=""/>
        <p:cNvGrpSpPr/>
        <p:nvPr/>
      </p:nvGrpSpPr>
      <p:grpSpPr>
        <a:xfrm>
          <a:off x="0" y="0"/>
          <a:ext cx="0" cy="0"/>
          <a:chOff x="0" y="0"/>
          <a:chExt cx="0" cy="0"/>
        </a:xfrm>
      </p:grpSpPr>
      <p:sp>
        <p:nvSpPr>
          <p:cNvPr id="11" name="Inhaltsplatzhalter 3"/>
          <p:cNvSpPr>
            <a:spLocks noGrp="1"/>
          </p:cNvSpPr>
          <p:nvPr>
            <p:ph sz="half" idx="2"/>
          </p:nvPr>
        </p:nvSpPr>
        <p:spPr>
          <a:xfrm>
            <a:off x="1476374" y="1592263"/>
            <a:ext cx="6191251"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endParaRPr lang="de-DE" dirty="0" smtClean="0"/>
          </a:p>
        </p:txBody>
      </p:sp>
      <p:sp>
        <p:nvSpPr>
          <p:cNvPr id="14" name="Inhaltsplatzhalter 3"/>
          <p:cNvSpPr>
            <a:spLocks noGrp="1"/>
          </p:cNvSpPr>
          <p:nvPr>
            <p:ph sz="half" idx="10"/>
          </p:nvPr>
        </p:nvSpPr>
        <p:spPr>
          <a:xfrm>
            <a:off x="1476376" y="3968749"/>
            <a:ext cx="6191250" cy="2232025"/>
          </a:xfrm>
        </p:spPr>
        <p:txBody>
          <a:bodyPr>
            <a:normAutofit/>
          </a:bodyPr>
          <a:lstStyle>
            <a:lvl1pPr>
              <a:defRPr sz="1800"/>
            </a:lvl1pPr>
            <a:lvl2pPr>
              <a:defRPr sz="1800"/>
            </a:lvl2pPr>
            <a:lvl3pPr>
              <a:defRPr sz="1600"/>
            </a:lvl3pPr>
            <a:lvl4pPr>
              <a:defRPr sz="1400"/>
            </a:lvl4pPr>
            <a:lvl5pPr>
              <a:defRPr sz="1800"/>
            </a:lvl5pPr>
            <a:lvl6pPr>
              <a:defRPr sz="1600"/>
            </a:lvl6pPr>
            <a:lvl7pPr>
              <a:defRPr sz="1600"/>
            </a:lvl7pPr>
            <a:lvl8pPr>
              <a:defRPr sz="1600"/>
            </a:lvl8pPr>
            <a:lvl9pPr>
              <a:defRPr sz="1600"/>
            </a:lvl9pPr>
          </a:lstStyle>
          <a:p>
            <a:pPr marL="179388" marR="0" lvl="0" indent="-179388" algn="l" defTabSz="914400" rtl="0" eaLnBrk="1" fontAlgn="auto" latinLnBrk="0" hangingPunct="1">
              <a:lnSpc>
                <a:spcPct val="100000"/>
              </a:lnSpc>
              <a:spcBef>
                <a:spcPts val="1100"/>
              </a:spcBef>
              <a:spcAft>
                <a:spcPts val="0"/>
              </a:spcAft>
              <a:buClr>
                <a:schemeClr val="tx2"/>
              </a:buClr>
              <a:buSzPct val="70000"/>
              <a:buFont typeface="Wingdings" pitchFamily="2" charset="2"/>
              <a:buChar char="§"/>
              <a:tabLst/>
              <a:defRP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15"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dirty="0" smtClean="0"/>
              <a:t>Click to edit Master text styles</a:t>
            </a:r>
          </a:p>
        </p:txBody>
      </p:sp>
      <p:sp>
        <p:nvSpPr>
          <p:cNvPr id="16"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17" name="Untertitel 2"/>
          <p:cNvSpPr>
            <a:spLocks noGrp="1"/>
          </p:cNvSpPr>
          <p:nvPr>
            <p:ph type="subTitle" idx="1"/>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ts val="3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10" name="Datumsplatzhalter 9"/>
          <p:cNvSpPr>
            <a:spLocks noGrp="1"/>
          </p:cNvSpPr>
          <p:nvPr>
            <p:ph type="dt" sz="half" idx="15"/>
          </p:nvPr>
        </p:nvSpPr>
        <p:spPr/>
        <p:txBody>
          <a:bodyPr/>
          <a:lstStyle/>
          <a:p>
            <a:r>
              <a:rPr lang="en-US" smtClean="0"/>
              <a:t>Month DD, Year</a:t>
            </a:r>
            <a:endParaRPr lang="de-DE" dirty="0"/>
          </a:p>
        </p:txBody>
      </p:sp>
      <p:sp>
        <p:nvSpPr>
          <p:cNvPr id="12" name="Foliennummernplatzhalter 11"/>
          <p:cNvSpPr>
            <a:spLocks noGrp="1"/>
          </p:cNvSpPr>
          <p:nvPr>
            <p:ph type="sldNum" sz="quarter" idx="16"/>
          </p:nvPr>
        </p:nvSpPr>
        <p:spPr/>
        <p:txBody>
          <a:bodyPr/>
          <a:lstStyle/>
          <a:p>
            <a:r>
              <a:rPr lang="de-DE" smtClean="0"/>
              <a:t>| Slide </a:t>
            </a:r>
            <a:fld id="{CF363E95-653D-48D7-8EB0-A81FED805B5F}" type="slidenum">
              <a:rPr lang="de-DE" smtClean="0"/>
              <a:pPr/>
              <a:t>‹#›</a:t>
            </a:fld>
            <a:endParaRPr lang="de-DE" dirty="0"/>
          </a:p>
        </p:txBody>
      </p:sp>
      <p:sp>
        <p:nvSpPr>
          <p:cNvPr id="13" name="Fußzeilenplatzhalter 12"/>
          <p:cNvSpPr>
            <a:spLocks noGrp="1"/>
          </p:cNvSpPr>
          <p:nvPr>
            <p:ph type="ftr" sz="quarter" idx="17"/>
          </p:nvPr>
        </p:nvSpPr>
        <p:spPr/>
        <p:txBody>
          <a:bodyPr/>
          <a:lstStyle/>
          <a:p>
            <a:r>
              <a:rPr lang="en-US" smtClean="0"/>
              <a:t>© ABB Group</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ntent slide two pictures above text">
    <p:spTree>
      <p:nvGrpSpPr>
        <p:cNvPr id="1" name=""/>
        <p:cNvGrpSpPr/>
        <p:nvPr/>
      </p:nvGrpSpPr>
      <p:grpSpPr>
        <a:xfrm>
          <a:off x="0" y="0"/>
          <a:ext cx="0" cy="0"/>
          <a:chOff x="0" y="0"/>
          <a:chExt cx="0" cy="0"/>
        </a:xfrm>
      </p:grpSpPr>
      <p:sp>
        <p:nvSpPr>
          <p:cNvPr id="12" name="Inhaltsplatzhalter 3"/>
          <p:cNvSpPr>
            <a:spLocks noGrp="1"/>
          </p:cNvSpPr>
          <p:nvPr>
            <p:ph sz="half" idx="2"/>
          </p:nvPr>
        </p:nvSpPr>
        <p:spPr>
          <a:xfrm>
            <a:off x="1476374" y="1592263"/>
            <a:ext cx="3021013"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endParaRPr lang="de-DE" dirty="0" smtClean="0"/>
          </a:p>
        </p:txBody>
      </p:sp>
      <p:sp>
        <p:nvSpPr>
          <p:cNvPr id="15" name="Inhaltsplatzhalter 3"/>
          <p:cNvSpPr>
            <a:spLocks noGrp="1"/>
          </p:cNvSpPr>
          <p:nvPr>
            <p:ph sz="half" idx="10"/>
          </p:nvPr>
        </p:nvSpPr>
        <p:spPr>
          <a:xfrm>
            <a:off x="1476376" y="3968749"/>
            <a:ext cx="6191250" cy="2232025"/>
          </a:xfrm>
        </p:spPr>
        <p:txBody>
          <a:bodyPr>
            <a:normAutofit/>
          </a:bodyPr>
          <a:lstStyle>
            <a:lvl1pPr>
              <a:defRPr sz="1800"/>
            </a:lvl1pPr>
            <a:lvl2pPr>
              <a:defRPr sz="1800"/>
            </a:lvl2pPr>
            <a:lvl3pPr>
              <a:defRPr sz="1600"/>
            </a:lvl3pPr>
            <a:lvl4pPr>
              <a:defRPr sz="14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16" name="Inhaltsplatzhalter 3"/>
          <p:cNvSpPr>
            <a:spLocks noGrp="1"/>
          </p:cNvSpPr>
          <p:nvPr>
            <p:ph sz="half" idx="11"/>
          </p:nvPr>
        </p:nvSpPr>
        <p:spPr>
          <a:xfrm>
            <a:off x="4643438" y="1592263"/>
            <a:ext cx="3024187"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endParaRPr lang="de-DE" dirty="0" smtClean="0"/>
          </a:p>
        </p:txBody>
      </p:sp>
      <p:sp>
        <p:nvSpPr>
          <p:cNvPr id="17"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dirty="0" smtClean="0"/>
              <a:t>Click to edit Master text styles</a:t>
            </a:r>
          </a:p>
        </p:txBody>
      </p:sp>
      <p:sp>
        <p:nvSpPr>
          <p:cNvPr id="18"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19" name="Untertitel 2"/>
          <p:cNvSpPr>
            <a:spLocks noGrp="1"/>
          </p:cNvSpPr>
          <p:nvPr>
            <p:ph type="subTitle" idx="1"/>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11" name="Datumsplatzhalter 10"/>
          <p:cNvSpPr>
            <a:spLocks noGrp="1"/>
          </p:cNvSpPr>
          <p:nvPr>
            <p:ph type="dt" sz="half" idx="15"/>
          </p:nvPr>
        </p:nvSpPr>
        <p:spPr/>
        <p:txBody>
          <a:bodyPr/>
          <a:lstStyle/>
          <a:p>
            <a:r>
              <a:rPr lang="en-US" smtClean="0"/>
              <a:t>Month DD, Year</a:t>
            </a:r>
            <a:endParaRPr lang="de-DE" dirty="0"/>
          </a:p>
        </p:txBody>
      </p:sp>
      <p:sp>
        <p:nvSpPr>
          <p:cNvPr id="13" name="Foliennummernplatzhalter 12"/>
          <p:cNvSpPr>
            <a:spLocks noGrp="1"/>
          </p:cNvSpPr>
          <p:nvPr>
            <p:ph type="sldNum" sz="quarter" idx="16"/>
          </p:nvPr>
        </p:nvSpPr>
        <p:spPr/>
        <p:txBody>
          <a:bodyPr/>
          <a:lstStyle/>
          <a:p>
            <a:r>
              <a:rPr lang="de-DE" smtClean="0"/>
              <a:t>| Slide </a:t>
            </a:r>
            <a:fld id="{CF363E95-653D-48D7-8EB0-A81FED805B5F}" type="slidenum">
              <a:rPr lang="de-DE" smtClean="0"/>
              <a:pPr/>
              <a:t>‹#›</a:t>
            </a:fld>
            <a:endParaRPr lang="de-DE" dirty="0"/>
          </a:p>
        </p:txBody>
      </p:sp>
      <p:sp>
        <p:nvSpPr>
          <p:cNvPr id="14" name="Fußzeilenplatzhalter 13"/>
          <p:cNvSpPr>
            <a:spLocks noGrp="1"/>
          </p:cNvSpPr>
          <p:nvPr>
            <p:ph type="ftr" sz="quarter" idx="17"/>
          </p:nvPr>
        </p:nvSpPr>
        <p:spPr/>
        <p:txBody>
          <a:bodyPr/>
          <a:lstStyle/>
          <a:p>
            <a:r>
              <a:rPr lang="en-US" smtClean="0"/>
              <a:t>© ABB Group</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ontent slide three pictures above text">
    <p:spTree>
      <p:nvGrpSpPr>
        <p:cNvPr id="1" name=""/>
        <p:cNvGrpSpPr/>
        <p:nvPr/>
      </p:nvGrpSpPr>
      <p:grpSpPr>
        <a:xfrm>
          <a:off x="0" y="0"/>
          <a:ext cx="0" cy="0"/>
          <a:chOff x="0" y="0"/>
          <a:chExt cx="0" cy="0"/>
        </a:xfrm>
      </p:grpSpPr>
      <p:sp>
        <p:nvSpPr>
          <p:cNvPr id="13" name="Inhaltsplatzhalter 3"/>
          <p:cNvSpPr>
            <a:spLocks noGrp="1"/>
          </p:cNvSpPr>
          <p:nvPr>
            <p:ph sz="half" idx="2"/>
          </p:nvPr>
        </p:nvSpPr>
        <p:spPr>
          <a:xfrm>
            <a:off x="1476375" y="1592262"/>
            <a:ext cx="1976400"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endParaRPr lang="de-DE" dirty="0" smtClean="0"/>
          </a:p>
        </p:txBody>
      </p:sp>
      <p:sp>
        <p:nvSpPr>
          <p:cNvPr id="16" name="Inhaltsplatzhalter 3"/>
          <p:cNvSpPr>
            <a:spLocks noGrp="1"/>
          </p:cNvSpPr>
          <p:nvPr>
            <p:ph sz="half" idx="10"/>
          </p:nvPr>
        </p:nvSpPr>
        <p:spPr>
          <a:xfrm>
            <a:off x="1476376" y="3968750"/>
            <a:ext cx="6191250" cy="2232024"/>
          </a:xfrm>
        </p:spPr>
        <p:txBody>
          <a:bodyPr>
            <a:normAutofit/>
          </a:bodyPr>
          <a:lstStyle>
            <a:lvl1pPr>
              <a:defRPr sz="1800"/>
            </a:lvl1pPr>
            <a:lvl2pPr>
              <a:defRPr sz="1800"/>
            </a:lvl2pPr>
            <a:lvl3pPr>
              <a:defRPr sz="1600"/>
            </a:lvl3pPr>
            <a:lvl4pPr>
              <a:defRPr sz="14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17" name="Inhaltsplatzhalter 3"/>
          <p:cNvSpPr>
            <a:spLocks noGrp="1"/>
          </p:cNvSpPr>
          <p:nvPr>
            <p:ph sz="half" idx="11"/>
          </p:nvPr>
        </p:nvSpPr>
        <p:spPr>
          <a:xfrm>
            <a:off x="3583800" y="1592263"/>
            <a:ext cx="1976400"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endParaRPr lang="de-DE" dirty="0" smtClean="0"/>
          </a:p>
        </p:txBody>
      </p:sp>
      <p:sp>
        <p:nvSpPr>
          <p:cNvPr id="18" name="Inhaltsplatzhalter 3"/>
          <p:cNvSpPr>
            <a:spLocks noGrp="1"/>
          </p:cNvSpPr>
          <p:nvPr>
            <p:ph sz="half" idx="12"/>
          </p:nvPr>
        </p:nvSpPr>
        <p:spPr>
          <a:xfrm>
            <a:off x="5691225" y="1592262"/>
            <a:ext cx="1976400"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endParaRPr lang="de-DE" dirty="0" smtClean="0"/>
          </a:p>
        </p:txBody>
      </p:sp>
      <p:sp>
        <p:nvSpPr>
          <p:cNvPr id="19"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dirty="0" smtClean="0"/>
              <a:t>Click to edit Master text styles</a:t>
            </a:r>
          </a:p>
        </p:txBody>
      </p:sp>
      <p:sp>
        <p:nvSpPr>
          <p:cNvPr id="20"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21" name="Untertitel 2"/>
          <p:cNvSpPr>
            <a:spLocks noGrp="1"/>
          </p:cNvSpPr>
          <p:nvPr>
            <p:ph type="subTitle" idx="1"/>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12" name="Datumsplatzhalter 11"/>
          <p:cNvSpPr>
            <a:spLocks noGrp="1"/>
          </p:cNvSpPr>
          <p:nvPr>
            <p:ph type="dt" sz="half" idx="15"/>
          </p:nvPr>
        </p:nvSpPr>
        <p:spPr/>
        <p:txBody>
          <a:bodyPr/>
          <a:lstStyle/>
          <a:p>
            <a:r>
              <a:rPr lang="en-US" smtClean="0"/>
              <a:t>Month DD, Year</a:t>
            </a:r>
            <a:endParaRPr lang="de-DE" dirty="0"/>
          </a:p>
        </p:txBody>
      </p:sp>
      <p:sp>
        <p:nvSpPr>
          <p:cNvPr id="14" name="Foliennummernplatzhalter 13"/>
          <p:cNvSpPr>
            <a:spLocks noGrp="1"/>
          </p:cNvSpPr>
          <p:nvPr>
            <p:ph type="sldNum" sz="quarter" idx="16"/>
          </p:nvPr>
        </p:nvSpPr>
        <p:spPr/>
        <p:txBody>
          <a:bodyPr/>
          <a:lstStyle/>
          <a:p>
            <a:r>
              <a:rPr lang="de-DE" smtClean="0"/>
              <a:t>| Slide </a:t>
            </a:r>
            <a:fld id="{CF363E95-653D-48D7-8EB0-A81FED805B5F}" type="slidenum">
              <a:rPr lang="de-DE" smtClean="0"/>
              <a:pPr/>
              <a:t>‹#›</a:t>
            </a:fld>
            <a:endParaRPr lang="de-DE" dirty="0"/>
          </a:p>
        </p:txBody>
      </p:sp>
      <p:sp>
        <p:nvSpPr>
          <p:cNvPr id="15" name="Fußzeilenplatzhalter 14"/>
          <p:cNvSpPr>
            <a:spLocks noGrp="1"/>
          </p:cNvSpPr>
          <p:nvPr>
            <p:ph type="ftr" sz="quarter" idx="17"/>
          </p:nvPr>
        </p:nvSpPr>
        <p:spPr/>
        <p:txBody>
          <a:bodyPr/>
          <a:lstStyle/>
          <a:p>
            <a:r>
              <a:rPr lang="en-US" smtClean="0"/>
              <a:t>© ABB Group</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ent slide two textboxes">
    <p:spTree>
      <p:nvGrpSpPr>
        <p:cNvPr id="1" name=""/>
        <p:cNvGrpSpPr/>
        <p:nvPr/>
      </p:nvGrpSpPr>
      <p:grpSpPr>
        <a:xfrm>
          <a:off x="0" y="0"/>
          <a:ext cx="0" cy="0"/>
          <a:chOff x="0" y="0"/>
          <a:chExt cx="0" cy="0"/>
        </a:xfrm>
      </p:grpSpPr>
      <p:sp>
        <p:nvSpPr>
          <p:cNvPr id="10" name="Inhaltsplatzhalter 2"/>
          <p:cNvSpPr>
            <a:spLocks noGrp="1"/>
          </p:cNvSpPr>
          <p:nvPr>
            <p:ph sz="half" idx="1"/>
          </p:nvPr>
        </p:nvSpPr>
        <p:spPr>
          <a:xfrm>
            <a:off x="1476375" y="1592263"/>
            <a:ext cx="3019424" cy="4608512"/>
          </a:xfrm>
        </p:spPr>
        <p:txBody>
          <a:bodyPr vert="horz" lIns="0" tIns="0" rIns="0" bIns="0" rtlCol="0">
            <a:normAutofit/>
          </a:bodyPr>
          <a:lstStyle>
            <a:lvl1pPr marL="179388" indent="-179388" algn="l" defTabSz="914400" rtl="0" eaLnBrk="1" latinLnBrk="0" hangingPunct="1">
              <a:spcBef>
                <a:spcPts val="1100"/>
              </a:spcBef>
              <a:buClr>
                <a:schemeClr val="tx2"/>
              </a:buClr>
              <a:buFont typeface="Wingdings" pitchFamily="2" charset="2"/>
              <a:buChar char="§"/>
              <a:defRPr lang="de-DE" sz="1800" kern="1200" dirty="0" smtClean="0">
                <a:solidFill>
                  <a:schemeClr val="tx1"/>
                </a:solidFill>
                <a:latin typeface="Arial" pitchFamily="34" charset="0"/>
                <a:ea typeface="+mn-ea"/>
                <a:cs typeface="Arial" pitchFamily="34" charset="0"/>
              </a:defRPr>
            </a:lvl1pPr>
            <a:lvl2pPr algn="l" defTabSz="914400" rtl="0" eaLnBrk="1" latinLnBrk="0" hangingPunct="1">
              <a:spcBef>
                <a:spcPts val="1100"/>
              </a:spcBef>
              <a:buClr>
                <a:schemeClr val="tx2"/>
              </a:buClr>
              <a:buFont typeface="Wingdings" pitchFamily="2" charset="2"/>
              <a:buChar char="§"/>
              <a:defRPr lang="de-DE" sz="1800" kern="1200" dirty="0" smtClean="0">
                <a:solidFill>
                  <a:schemeClr val="tx1"/>
                </a:solidFill>
                <a:latin typeface="Arial" pitchFamily="34" charset="0"/>
                <a:ea typeface="+mn-ea"/>
                <a:cs typeface="Arial" pitchFamily="34" charset="0"/>
              </a:defRPr>
            </a:lvl2pPr>
            <a:lvl3pPr algn="l" defTabSz="914400" rtl="0" eaLnBrk="1" latinLnBrk="0" hangingPunct="1">
              <a:spcBef>
                <a:spcPts val="1100"/>
              </a:spcBef>
              <a:buClr>
                <a:schemeClr val="tx2"/>
              </a:buClr>
              <a:buFont typeface="Wingdings" pitchFamily="2" charset="2"/>
              <a:buChar char="§"/>
              <a:defRPr lang="de-DE" sz="1600" kern="1200" dirty="0" smtClean="0">
                <a:solidFill>
                  <a:schemeClr val="tx1"/>
                </a:solidFill>
                <a:latin typeface="Arial" pitchFamily="34" charset="0"/>
                <a:ea typeface="+mn-ea"/>
                <a:cs typeface="Arial" pitchFamily="34" charset="0"/>
              </a:defRPr>
            </a:lvl3pPr>
            <a:lvl4pPr algn="l" defTabSz="914400" rtl="0" eaLnBrk="1" latinLnBrk="0" hangingPunct="1">
              <a:spcBef>
                <a:spcPts val="1100"/>
              </a:spcBef>
              <a:buClr>
                <a:schemeClr val="tx2"/>
              </a:buClr>
              <a:buFont typeface="Wingdings" pitchFamily="2" charset="2"/>
              <a:buChar char="§"/>
              <a:defRPr lang="de-DE" sz="14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Clr>
                <a:schemeClr val="accent1"/>
              </a:buClr>
              <a:buFont typeface="Wingdings" pitchFamily="2" charset="2"/>
              <a:buNone/>
              <a:defRPr lang="de-DE" sz="1800" b="1"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marL="0" marR="0" lvl="4" indent="0" algn="l" defTabSz="914400" rtl="0" eaLnBrk="1" fontAlgn="auto" latinLnBrk="0" hangingPunct="1">
              <a:lnSpc>
                <a:spcPct val="100000"/>
              </a:lnSpc>
              <a:spcBef>
                <a:spcPts val="1100"/>
              </a:spcBef>
              <a:spcAft>
                <a:spcPts val="0"/>
              </a:spcAft>
              <a:buClr>
                <a:schemeClr val="accent1"/>
              </a:buClr>
              <a:buSzPct val="70000"/>
              <a:buFontTx/>
              <a:buNone/>
              <a:tabLst/>
            </a:pPr>
            <a:r>
              <a:rPr lang="en-US" dirty="0" smtClean="0"/>
              <a:t>Fifth level</a:t>
            </a:r>
            <a:endParaRPr lang="de-DE" dirty="0"/>
          </a:p>
        </p:txBody>
      </p:sp>
      <p:sp>
        <p:nvSpPr>
          <p:cNvPr id="12" name="Inhaltsplatzhalter 3"/>
          <p:cNvSpPr>
            <a:spLocks noGrp="1"/>
          </p:cNvSpPr>
          <p:nvPr>
            <p:ph sz="half" idx="2"/>
          </p:nvPr>
        </p:nvSpPr>
        <p:spPr>
          <a:xfrm>
            <a:off x="4643438" y="1592263"/>
            <a:ext cx="3024187" cy="4608511"/>
          </a:xfrm>
        </p:spPr>
        <p:txBody>
          <a:bodyPr vert="horz" lIns="0" tIns="0" rIns="0" bIns="0" rtlCol="0">
            <a:normAutofit/>
          </a:bodyPr>
          <a:lstStyle>
            <a:lvl1pPr marL="179388" indent="-179388" algn="l" defTabSz="914400" rtl="0" eaLnBrk="1" latinLnBrk="0" hangingPunct="1">
              <a:spcBef>
                <a:spcPts val="1100"/>
              </a:spcBef>
              <a:buClr>
                <a:schemeClr val="tx2"/>
              </a:buClr>
              <a:buFont typeface="Wingdings" pitchFamily="2" charset="2"/>
              <a:buChar char="§"/>
              <a:defRPr lang="de-DE" sz="1800" kern="1200" smtClean="0">
                <a:solidFill>
                  <a:schemeClr val="tx1"/>
                </a:solidFill>
                <a:latin typeface="Arial" pitchFamily="34" charset="0"/>
                <a:ea typeface="+mn-ea"/>
                <a:cs typeface="Arial" pitchFamily="34" charset="0"/>
              </a:defRPr>
            </a:lvl1pPr>
            <a:lvl2pPr algn="l" defTabSz="914400" rtl="0" eaLnBrk="1" latinLnBrk="0" hangingPunct="1">
              <a:spcBef>
                <a:spcPts val="1100"/>
              </a:spcBef>
              <a:buClr>
                <a:schemeClr val="tx2"/>
              </a:buClr>
              <a:buFont typeface="Wingdings" pitchFamily="2" charset="2"/>
              <a:buChar char="§"/>
              <a:defRPr lang="de-DE" sz="1800" kern="1200" smtClean="0">
                <a:solidFill>
                  <a:schemeClr val="tx1"/>
                </a:solidFill>
                <a:latin typeface="Arial" pitchFamily="34" charset="0"/>
                <a:ea typeface="+mn-ea"/>
                <a:cs typeface="Arial" pitchFamily="34" charset="0"/>
              </a:defRPr>
            </a:lvl2pPr>
            <a:lvl3pPr algn="l" defTabSz="914400" rtl="0" eaLnBrk="1" latinLnBrk="0" hangingPunct="1">
              <a:spcBef>
                <a:spcPts val="1100"/>
              </a:spcBef>
              <a:buClr>
                <a:schemeClr val="tx2"/>
              </a:buClr>
              <a:buFont typeface="Wingdings" pitchFamily="2" charset="2"/>
              <a:buChar char="§"/>
              <a:defRPr lang="de-DE" sz="1600" kern="1200" smtClean="0">
                <a:solidFill>
                  <a:schemeClr val="tx1"/>
                </a:solidFill>
                <a:latin typeface="Arial" pitchFamily="34" charset="0"/>
                <a:ea typeface="+mn-ea"/>
                <a:cs typeface="Arial" pitchFamily="34" charset="0"/>
              </a:defRPr>
            </a:lvl3pPr>
            <a:lvl4pPr algn="l" defTabSz="914400" rtl="0" eaLnBrk="1" latinLnBrk="0" hangingPunct="1">
              <a:spcBef>
                <a:spcPts val="1100"/>
              </a:spcBef>
              <a:buClr>
                <a:schemeClr val="tx2"/>
              </a:buClr>
              <a:buFont typeface="Wingdings" pitchFamily="2" charset="2"/>
              <a:buChar char="§"/>
              <a:defRPr lang="de-DE" sz="1400" kern="1200" smtClean="0">
                <a:solidFill>
                  <a:schemeClr val="tx1"/>
                </a:solidFill>
                <a:latin typeface="Arial" pitchFamily="34" charset="0"/>
                <a:ea typeface="+mn-ea"/>
                <a:cs typeface="Arial" pitchFamily="34" charset="0"/>
              </a:defRPr>
            </a:lvl4pPr>
            <a:lvl5pPr algn="l" defTabSz="914400" rtl="0" eaLnBrk="1" latinLnBrk="0" hangingPunct="1">
              <a:spcBef>
                <a:spcPct val="20000"/>
              </a:spcBef>
              <a:buClr>
                <a:schemeClr val="accent1"/>
              </a:buClr>
              <a:buFont typeface="Wingdings" pitchFamily="2" charset="2"/>
              <a:buNone/>
              <a:defRPr lang="de-DE" sz="1800" b="1"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marL="0" marR="0" lvl="4" indent="0" algn="l" defTabSz="914400" rtl="0" eaLnBrk="1" fontAlgn="auto" latinLnBrk="0" hangingPunct="1">
              <a:lnSpc>
                <a:spcPct val="100000"/>
              </a:lnSpc>
              <a:spcBef>
                <a:spcPts val="1100"/>
              </a:spcBef>
              <a:spcAft>
                <a:spcPts val="0"/>
              </a:spcAft>
              <a:buClr>
                <a:schemeClr val="accent1"/>
              </a:buClr>
              <a:buSzPct val="70000"/>
              <a:buFontTx/>
              <a:buNone/>
              <a:tabLst/>
            </a:pPr>
            <a:r>
              <a:rPr lang="en-US" dirty="0" smtClean="0"/>
              <a:t>Fifth level</a:t>
            </a:r>
            <a:endParaRPr lang="de-DE" dirty="0"/>
          </a:p>
        </p:txBody>
      </p:sp>
      <p:sp>
        <p:nvSpPr>
          <p:cNvPr id="13"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dirty="0" smtClean="0"/>
              <a:t>Click to edit Master text styles</a:t>
            </a:r>
          </a:p>
        </p:txBody>
      </p:sp>
      <p:sp>
        <p:nvSpPr>
          <p:cNvPr id="14"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15" name="Untertitel 2"/>
          <p:cNvSpPr>
            <a:spLocks noGrp="1"/>
          </p:cNvSpPr>
          <p:nvPr>
            <p:ph type="subTitle" idx="15"/>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11" name="Datumsplatzhalter 10"/>
          <p:cNvSpPr>
            <a:spLocks noGrp="1"/>
          </p:cNvSpPr>
          <p:nvPr>
            <p:ph type="dt" sz="half" idx="16"/>
          </p:nvPr>
        </p:nvSpPr>
        <p:spPr/>
        <p:txBody>
          <a:bodyPr/>
          <a:lstStyle/>
          <a:p>
            <a:r>
              <a:rPr lang="en-US" smtClean="0"/>
              <a:t>Month DD, Year</a:t>
            </a:r>
            <a:endParaRPr lang="de-DE" dirty="0"/>
          </a:p>
        </p:txBody>
      </p:sp>
      <p:sp>
        <p:nvSpPr>
          <p:cNvPr id="16" name="Foliennummernplatzhalter 15"/>
          <p:cNvSpPr>
            <a:spLocks noGrp="1"/>
          </p:cNvSpPr>
          <p:nvPr>
            <p:ph type="sldNum" sz="quarter" idx="17"/>
          </p:nvPr>
        </p:nvSpPr>
        <p:spPr/>
        <p:txBody>
          <a:bodyPr/>
          <a:lstStyle/>
          <a:p>
            <a:r>
              <a:rPr lang="de-DE" smtClean="0"/>
              <a:t>| Slide </a:t>
            </a:r>
            <a:fld id="{CF363E95-653D-48D7-8EB0-A81FED805B5F}" type="slidenum">
              <a:rPr lang="de-DE" smtClean="0"/>
              <a:pPr/>
              <a:t>‹#›</a:t>
            </a:fld>
            <a:endParaRPr lang="de-DE" dirty="0"/>
          </a:p>
        </p:txBody>
      </p:sp>
      <p:sp>
        <p:nvSpPr>
          <p:cNvPr id="17" name="Fußzeilenplatzhalter 16"/>
          <p:cNvSpPr>
            <a:spLocks noGrp="1"/>
          </p:cNvSpPr>
          <p:nvPr>
            <p:ph type="ftr" sz="quarter" idx="18"/>
          </p:nvPr>
        </p:nvSpPr>
        <p:spPr/>
        <p:txBody>
          <a:bodyPr/>
          <a:lstStyle/>
          <a:p>
            <a:r>
              <a:rPr lang="en-US" smtClean="0"/>
              <a:t>© ABB Group</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ntent slide two pictures besides text">
    <p:spTree>
      <p:nvGrpSpPr>
        <p:cNvPr id="1" name=""/>
        <p:cNvGrpSpPr/>
        <p:nvPr/>
      </p:nvGrpSpPr>
      <p:grpSpPr>
        <a:xfrm>
          <a:off x="0" y="0"/>
          <a:ext cx="0" cy="0"/>
          <a:chOff x="0" y="0"/>
          <a:chExt cx="0" cy="0"/>
        </a:xfrm>
      </p:grpSpPr>
      <p:sp>
        <p:nvSpPr>
          <p:cNvPr id="12" name="Inhaltsplatzhalter 2"/>
          <p:cNvSpPr>
            <a:spLocks noGrp="1"/>
          </p:cNvSpPr>
          <p:nvPr>
            <p:ph idx="1"/>
          </p:nvPr>
        </p:nvSpPr>
        <p:spPr>
          <a:xfrm>
            <a:off x="1476374" y="1592263"/>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4" name="Inhaltsplatzhalter 2"/>
          <p:cNvSpPr>
            <a:spLocks noGrp="1"/>
          </p:cNvSpPr>
          <p:nvPr>
            <p:ph idx="11"/>
          </p:nvPr>
        </p:nvSpPr>
        <p:spPr>
          <a:xfrm>
            <a:off x="1476374" y="3968750"/>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5" name="Inhaltsplatzhalter 3"/>
          <p:cNvSpPr>
            <a:spLocks noGrp="1"/>
          </p:cNvSpPr>
          <p:nvPr>
            <p:ph sz="half" idx="2"/>
          </p:nvPr>
        </p:nvSpPr>
        <p:spPr>
          <a:xfrm>
            <a:off x="4646612" y="1592263"/>
            <a:ext cx="3021013" cy="4608512"/>
          </a:xfrm>
        </p:spPr>
        <p:txBody>
          <a:bodyPr>
            <a:normAutofit/>
          </a:bodyPr>
          <a:lstStyle>
            <a:lvl1pPr>
              <a:defRPr sz="1800"/>
            </a:lvl1pPr>
            <a:lvl2pPr>
              <a:defRPr sz="1800"/>
            </a:lvl2pPr>
            <a:lvl3pPr>
              <a:defRPr sz="1600"/>
            </a:lvl3pPr>
            <a:lvl4pPr>
              <a:defRPr sz="14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16"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dirty="0" smtClean="0"/>
              <a:t>Click to edit Master text styles</a:t>
            </a:r>
          </a:p>
        </p:txBody>
      </p:sp>
      <p:sp>
        <p:nvSpPr>
          <p:cNvPr id="17"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18" name="Untertitel 2"/>
          <p:cNvSpPr>
            <a:spLocks noGrp="1"/>
          </p:cNvSpPr>
          <p:nvPr>
            <p:ph type="subTitle" idx="15"/>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11" name="Datumsplatzhalter 10"/>
          <p:cNvSpPr>
            <a:spLocks noGrp="1"/>
          </p:cNvSpPr>
          <p:nvPr>
            <p:ph type="dt" sz="half" idx="16"/>
          </p:nvPr>
        </p:nvSpPr>
        <p:spPr/>
        <p:txBody>
          <a:bodyPr/>
          <a:lstStyle/>
          <a:p>
            <a:r>
              <a:rPr lang="en-US" smtClean="0"/>
              <a:t>Month DD, Year</a:t>
            </a:r>
            <a:endParaRPr lang="de-DE" dirty="0"/>
          </a:p>
        </p:txBody>
      </p:sp>
      <p:sp>
        <p:nvSpPr>
          <p:cNvPr id="13" name="Foliennummernplatzhalter 12"/>
          <p:cNvSpPr>
            <a:spLocks noGrp="1"/>
          </p:cNvSpPr>
          <p:nvPr>
            <p:ph type="sldNum" sz="quarter" idx="17"/>
          </p:nvPr>
        </p:nvSpPr>
        <p:spPr/>
        <p:txBody>
          <a:bodyPr/>
          <a:lstStyle/>
          <a:p>
            <a:r>
              <a:rPr lang="de-DE" smtClean="0"/>
              <a:t>| Slide </a:t>
            </a:r>
            <a:fld id="{CF363E95-653D-48D7-8EB0-A81FED805B5F}" type="slidenum">
              <a:rPr lang="de-DE" smtClean="0"/>
              <a:pPr/>
              <a:t>‹#›</a:t>
            </a:fld>
            <a:endParaRPr lang="de-DE" dirty="0"/>
          </a:p>
        </p:txBody>
      </p:sp>
      <p:sp>
        <p:nvSpPr>
          <p:cNvPr id="19" name="Fußzeilenplatzhalter 18"/>
          <p:cNvSpPr>
            <a:spLocks noGrp="1"/>
          </p:cNvSpPr>
          <p:nvPr>
            <p:ph type="ftr" sz="quarter" idx="18"/>
          </p:nvPr>
        </p:nvSpPr>
        <p:spPr/>
        <p:txBody>
          <a:bodyPr/>
          <a:lstStyle/>
          <a:p>
            <a:r>
              <a:rPr lang="en-US" smtClean="0"/>
              <a:t>© ABB Group</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slide four pictures">
    <p:spTree>
      <p:nvGrpSpPr>
        <p:cNvPr id="1" name=""/>
        <p:cNvGrpSpPr/>
        <p:nvPr/>
      </p:nvGrpSpPr>
      <p:grpSpPr>
        <a:xfrm>
          <a:off x="0" y="0"/>
          <a:ext cx="0" cy="0"/>
          <a:chOff x="0" y="0"/>
          <a:chExt cx="0" cy="0"/>
        </a:xfrm>
      </p:grpSpPr>
      <p:sp>
        <p:nvSpPr>
          <p:cNvPr id="13" name="Inhaltsplatzhalter 2"/>
          <p:cNvSpPr>
            <a:spLocks noGrp="1"/>
          </p:cNvSpPr>
          <p:nvPr>
            <p:ph idx="1"/>
          </p:nvPr>
        </p:nvSpPr>
        <p:spPr>
          <a:xfrm>
            <a:off x="1476374" y="1592263"/>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6" name="Inhaltsplatzhalter 2"/>
          <p:cNvSpPr>
            <a:spLocks noGrp="1"/>
          </p:cNvSpPr>
          <p:nvPr>
            <p:ph idx="11"/>
          </p:nvPr>
        </p:nvSpPr>
        <p:spPr>
          <a:xfrm>
            <a:off x="1476374" y="3968750"/>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7" name="Inhaltsplatzhalter 2"/>
          <p:cNvSpPr>
            <a:spLocks noGrp="1"/>
          </p:cNvSpPr>
          <p:nvPr>
            <p:ph idx="12"/>
          </p:nvPr>
        </p:nvSpPr>
        <p:spPr>
          <a:xfrm>
            <a:off x="4643436" y="1592263"/>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8" name="Inhaltsplatzhalter 2"/>
          <p:cNvSpPr>
            <a:spLocks noGrp="1"/>
          </p:cNvSpPr>
          <p:nvPr>
            <p:ph idx="13"/>
          </p:nvPr>
        </p:nvSpPr>
        <p:spPr>
          <a:xfrm>
            <a:off x="4643436" y="3968750"/>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9"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dirty="0" smtClean="0"/>
              <a:t>Click to edit Master text styles</a:t>
            </a:r>
          </a:p>
        </p:txBody>
      </p:sp>
      <p:sp>
        <p:nvSpPr>
          <p:cNvPr id="20"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21" name="Untertitel 2"/>
          <p:cNvSpPr>
            <a:spLocks noGrp="1"/>
          </p:cNvSpPr>
          <p:nvPr>
            <p:ph type="subTitle" idx="15"/>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12" name="Datumsplatzhalter 11"/>
          <p:cNvSpPr>
            <a:spLocks noGrp="1"/>
          </p:cNvSpPr>
          <p:nvPr>
            <p:ph type="dt" sz="half" idx="16"/>
          </p:nvPr>
        </p:nvSpPr>
        <p:spPr/>
        <p:txBody>
          <a:bodyPr/>
          <a:lstStyle/>
          <a:p>
            <a:r>
              <a:rPr lang="en-US" smtClean="0"/>
              <a:t>Month DD, Year</a:t>
            </a:r>
            <a:endParaRPr lang="de-DE" dirty="0"/>
          </a:p>
        </p:txBody>
      </p:sp>
      <p:sp>
        <p:nvSpPr>
          <p:cNvPr id="14" name="Foliennummernplatzhalter 13"/>
          <p:cNvSpPr>
            <a:spLocks noGrp="1"/>
          </p:cNvSpPr>
          <p:nvPr>
            <p:ph type="sldNum" sz="quarter" idx="17"/>
          </p:nvPr>
        </p:nvSpPr>
        <p:spPr/>
        <p:txBody>
          <a:bodyPr/>
          <a:lstStyle/>
          <a:p>
            <a:r>
              <a:rPr lang="de-DE" smtClean="0"/>
              <a:t>| Slide </a:t>
            </a:r>
            <a:fld id="{CF363E95-653D-48D7-8EB0-A81FED805B5F}" type="slidenum">
              <a:rPr lang="de-DE" smtClean="0"/>
              <a:pPr/>
              <a:t>‹#›</a:t>
            </a:fld>
            <a:endParaRPr lang="de-DE" dirty="0"/>
          </a:p>
        </p:txBody>
      </p:sp>
      <p:sp>
        <p:nvSpPr>
          <p:cNvPr id="15" name="Fußzeilenplatzhalter 14"/>
          <p:cNvSpPr>
            <a:spLocks noGrp="1"/>
          </p:cNvSpPr>
          <p:nvPr>
            <p:ph type="ftr" sz="quarter" idx="18"/>
          </p:nvPr>
        </p:nvSpPr>
        <p:spPr/>
        <p:txBody>
          <a:bodyPr/>
          <a:lstStyle/>
          <a:p>
            <a:r>
              <a:rPr lang="en-US" smtClean="0"/>
              <a:t>© ABB Group</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slide one picture">
    <p:spTree>
      <p:nvGrpSpPr>
        <p:cNvPr id="1" name=""/>
        <p:cNvGrpSpPr/>
        <p:nvPr/>
      </p:nvGrpSpPr>
      <p:grpSpPr>
        <a:xfrm>
          <a:off x="0" y="0"/>
          <a:ext cx="0" cy="0"/>
          <a:chOff x="0" y="0"/>
          <a:chExt cx="0" cy="0"/>
        </a:xfrm>
      </p:grpSpPr>
      <p:sp>
        <p:nvSpPr>
          <p:cNvPr id="8" name="Inhaltsplatzhalter 2"/>
          <p:cNvSpPr>
            <a:spLocks noGrp="1"/>
          </p:cNvSpPr>
          <p:nvPr>
            <p:ph idx="1"/>
          </p:nvPr>
        </p:nvSpPr>
        <p:spPr>
          <a:xfrm>
            <a:off x="215900" y="1592263"/>
            <a:ext cx="8712200" cy="4608512"/>
          </a:xfrm>
        </p:spPr>
        <p:txBody>
          <a:bodyPr/>
          <a:lstStyle>
            <a:lvl1pPr>
              <a:buClr>
                <a:schemeClr val="tx2"/>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1"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12" name="Untertitel 2"/>
          <p:cNvSpPr>
            <a:spLocks noGrp="1"/>
          </p:cNvSpPr>
          <p:nvPr>
            <p:ph type="subTitle" idx="10"/>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9" name="Datumsplatzhalter 8"/>
          <p:cNvSpPr>
            <a:spLocks noGrp="1"/>
          </p:cNvSpPr>
          <p:nvPr>
            <p:ph type="dt" sz="half" idx="11"/>
          </p:nvPr>
        </p:nvSpPr>
        <p:spPr/>
        <p:txBody>
          <a:bodyPr/>
          <a:lstStyle/>
          <a:p>
            <a:r>
              <a:rPr lang="en-US" smtClean="0"/>
              <a:t>Month DD, Year</a:t>
            </a:r>
            <a:endParaRPr lang="de-DE" dirty="0"/>
          </a:p>
        </p:txBody>
      </p:sp>
      <p:sp>
        <p:nvSpPr>
          <p:cNvPr id="10" name="Foliennummernplatzhalter 9"/>
          <p:cNvSpPr>
            <a:spLocks noGrp="1"/>
          </p:cNvSpPr>
          <p:nvPr>
            <p:ph type="sldNum" sz="quarter" idx="12"/>
          </p:nvPr>
        </p:nvSpPr>
        <p:spPr/>
        <p:txBody>
          <a:bodyPr/>
          <a:lstStyle/>
          <a:p>
            <a:r>
              <a:rPr lang="de-DE" smtClean="0"/>
              <a:t>| Slide </a:t>
            </a:r>
            <a:fld id="{CF363E95-653D-48D7-8EB0-A81FED805B5F}" type="slidenum">
              <a:rPr lang="de-DE" smtClean="0"/>
              <a:pPr/>
              <a:t>‹#›</a:t>
            </a:fld>
            <a:endParaRPr lang="de-DE" dirty="0"/>
          </a:p>
        </p:txBody>
      </p:sp>
      <p:sp>
        <p:nvSpPr>
          <p:cNvPr id="13" name="Fußzeilenplatzhalter 12"/>
          <p:cNvSpPr>
            <a:spLocks noGrp="1"/>
          </p:cNvSpPr>
          <p:nvPr>
            <p:ph type="ftr" sz="quarter" idx="13"/>
          </p:nvPr>
        </p:nvSpPr>
        <p:spPr/>
        <p:txBody>
          <a:bodyPr/>
          <a:lstStyle/>
          <a:p>
            <a:r>
              <a:rPr lang="en-US" smtClean="0"/>
              <a:t>© ABB Group</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slide two pictures">
    <p:spTree>
      <p:nvGrpSpPr>
        <p:cNvPr id="1" name=""/>
        <p:cNvGrpSpPr/>
        <p:nvPr/>
      </p:nvGrpSpPr>
      <p:grpSpPr>
        <a:xfrm>
          <a:off x="0" y="0"/>
          <a:ext cx="0" cy="0"/>
          <a:chOff x="0" y="0"/>
          <a:chExt cx="0" cy="0"/>
        </a:xfrm>
      </p:grpSpPr>
      <p:sp>
        <p:nvSpPr>
          <p:cNvPr id="10" name="Inhaltsplatzhalter 2"/>
          <p:cNvSpPr>
            <a:spLocks noGrp="1"/>
          </p:cNvSpPr>
          <p:nvPr>
            <p:ph idx="1"/>
          </p:nvPr>
        </p:nvSpPr>
        <p:spPr>
          <a:xfrm>
            <a:off x="215900" y="1592263"/>
            <a:ext cx="4284663" cy="4608512"/>
          </a:xfrm>
        </p:spPr>
        <p:txBody>
          <a:bodyPr/>
          <a:lstStyle>
            <a:lvl1pPr>
              <a:buClr>
                <a:schemeClr val="tx2"/>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3" name="Inhaltsplatzhalter 2"/>
          <p:cNvSpPr>
            <a:spLocks noGrp="1"/>
          </p:cNvSpPr>
          <p:nvPr>
            <p:ph idx="12"/>
          </p:nvPr>
        </p:nvSpPr>
        <p:spPr>
          <a:xfrm>
            <a:off x="4643439" y="1592263"/>
            <a:ext cx="4284662" cy="4608512"/>
          </a:xfrm>
        </p:spPr>
        <p:txBody>
          <a:bodyPr/>
          <a:lstStyle>
            <a:lvl1pPr>
              <a:buClr>
                <a:schemeClr val="tx2"/>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4"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15" name="Untertitel 2"/>
          <p:cNvSpPr>
            <a:spLocks noGrp="1"/>
          </p:cNvSpPr>
          <p:nvPr>
            <p:ph type="subTitle" idx="13"/>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9" name="Datumsplatzhalter 8"/>
          <p:cNvSpPr>
            <a:spLocks noGrp="1"/>
          </p:cNvSpPr>
          <p:nvPr>
            <p:ph type="dt" sz="half" idx="14"/>
          </p:nvPr>
        </p:nvSpPr>
        <p:spPr/>
        <p:txBody>
          <a:bodyPr/>
          <a:lstStyle/>
          <a:p>
            <a:r>
              <a:rPr lang="en-US" smtClean="0"/>
              <a:t>Month DD, Year</a:t>
            </a:r>
            <a:endParaRPr lang="de-DE" dirty="0"/>
          </a:p>
        </p:txBody>
      </p:sp>
      <p:sp>
        <p:nvSpPr>
          <p:cNvPr id="11" name="Foliennummernplatzhalter 10"/>
          <p:cNvSpPr>
            <a:spLocks noGrp="1"/>
          </p:cNvSpPr>
          <p:nvPr>
            <p:ph type="sldNum" sz="quarter" idx="15"/>
          </p:nvPr>
        </p:nvSpPr>
        <p:spPr/>
        <p:txBody>
          <a:bodyPr/>
          <a:lstStyle/>
          <a:p>
            <a:r>
              <a:rPr lang="de-DE" smtClean="0"/>
              <a:t>| Slide </a:t>
            </a:r>
            <a:fld id="{CF363E95-653D-48D7-8EB0-A81FED805B5F}" type="slidenum">
              <a:rPr lang="de-DE" smtClean="0"/>
              <a:pPr/>
              <a:t>‹#›</a:t>
            </a:fld>
            <a:endParaRPr lang="de-DE" dirty="0"/>
          </a:p>
        </p:txBody>
      </p:sp>
      <p:sp>
        <p:nvSpPr>
          <p:cNvPr id="12" name="Fußzeilenplatzhalter 11"/>
          <p:cNvSpPr>
            <a:spLocks noGrp="1"/>
          </p:cNvSpPr>
          <p:nvPr>
            <p:ph type="ftr" sz="quarter" idx="16"/>
          </p:nvPr>
        </p:nvSpPr>
        <p:spPr/>
        <p:txBody>
          <a:bodyPr/>
          <a:lstStyle/>
          <a:p>
            <a:r>
              <a:rPr lang="en-US" smtClean="0"/>
              <a:t>© ABB Group</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one picture above text">
    <p:spTree>
      <p:nvGrpSpPr>
        <p:cNvPr id="1" name=""/>
        <p:cNvGrpSpPr/>
        <p:nvPr/>
      </p:nvGrpSpPr>
      <p:grpSpPr>
        <a:xfrm>
          <a:off x="0" y="0"/>
          <a:ext cx="0" cy="0"/>
          <a:chOff x="0" y="0"/>
          <a:chExt cx="0" cy="0"/>
        </a:xfrm>
      </p:grpSpPr>
      <p:sp>
        <p:nvSpPr>
          <p:cNvPr id="11" name="Inhaltsplatzhalter 3"/>
          <p:cNvSpPr>
            <a:spLocks noGrp="1"/>
          </p:cNvSpPr>
          <p:nvPr>
            <p:ph sz="half" idx="2"/>
          </p:nvPr>
        </p:nvSpPr>
        <p:spPr>
          <a:xfrm>
            <a:off x="1476374" y="1592263"/>
            <a:ext cx="6191251"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smtClean="0"/>
              <a:t>Click to edit Master text styles</a:t>
            </a:r>
          </a:p>
        </p:txBody>
      </p:sp>
      <p:sp>
        <p:nvSpPr>
          <p:cNvPr id="14" name="Inhaltsplatzhalter 3"/>
          <p:cNvSpPr>
            <a:spLocks noGrp="1"/>
          </p:cNvSpPr>
          <p:nvPr>
            <p:ph sz="half" idx="10"/>
          </p:nvPr>
        </p:nvSpPr>
        <p:spPr>
          <a:xfrm>
            <a:off x="1476376" y="3968749"/>
            <a:ext cx="6191250" cy="2232025"/>
          </a:xfrm>
        </p:spPr>
        <p:txBody>
          <a:bodyPr>
            <a:normAutofit/>
          </a:bodyPr>
          <a:lstStyle>
            <a:lvl1pPr>
              <a:defRPr sz="1800"/>
            </a:lvl1pPr>
            <a:lvl2pPr>
              <a:defRPr sz="1800"/>
            </a:lvl2pPr>
            <a:lvl3pPr>
              <a:defRPr sz="1600"/>
            </a:lvl3pPr>
            <a:lvl4pPr>
              <a:defRPr sz="1400"/>
            </a:lvl4pPr>
            <a:lvl5pPr>
              <a:defRPr sz="1800"/>
            </a:lvl5pPr>
            <a:lvl6pPr>
              <a:defRPr sz="1600"/>
            </a:lvl6pPr>
            <a:lvl7pPr>
              <a:defRPr sz="1600"/>
            </a:lvl7pPr>
            <a:lvl8pPr>
              <a:defRPr sz="1600"/>
            </a:lvl8pPr>
            <a:lvl9pPr>
              <a:defRPr sz="1600"/>
            </a:lvl9pPr>
          </a:lstStyle>
          <a:p>
            <a:pPr marL="179388" marR="0" lvl="0" indent="-179388" algn="l" defTabSz="914400" rtl="0" eaLnBrk="1" fontAlgn="auto" latinLnBrk="0" hangingPunct="1">
              <a:lnSpc>
                <a:spcPct val="100000"/>
              </a:lnSpc>
              <a:spcBef>
                <a:spcPts val="1100"/>
              </a:spcBef>
              <a:spcAft>
                <a:spcPts val="0"/>
              </a:spcAft>
              <a:buClr>
                <a:schemeClr val="tx2"/>
              </a:buClr>
              <a:buSzPct val="70000"/>
              <a:buFont typeface="Wingdings" pitchFamily="2" charset="2"/>
              <a:buChar char="§"/>
              <a:tabLst/>
              <a:defRPr/>
            </a:pPr>
            <a:r>
              <a:rPr lang="en-US" smtClean="0"/>
              <a:t>Click to edit Master text styles</a:t>
            </a:r>
          </a:p>
          <a:p>
            <a:pPr marL="179388" marR="0" lvl="1" indent="-179388" algn="l" defTabSz="914400" rtl="0" eaLnBrk="1" fontAlgn="auto" latinLnBrk="0" hangingPunct="1">
              <a:lnSpc>
                <a:spcPct val="100000"/>
              </a:lnSpc>
              <a:spcBef>
                <a:spcPts val="1100"/>
              </a:spcBef>
              <a:spcAft>
                <a:spcPts val="0"/>
              </a:spcAft>
              <a:buClr>
                <a:schemeClr val="tx2"/>
              </a:buClr>
              <a:buSzPct val="70000"/>
              <a:buFont typeface="Wingdings" pitchFamily="2" charset="2"/>
              <a:buChar char="§"/>
              <a:tabLst/>
              <a:defRPr/>
            </a:pPr>
            <a:r>
              <a:rPr lang="en-US" smtClean="0"/>
              <a:t>Second level</a:t>
            </a:r>
          </a:p>
          <a:p>
            <a:pPr marL="179388" marR="0" lvl="2" indent="-179388" algn="l" defTabSz="914400" rtl="0" eaLnBrk="1" fontAlgn="auto" latinLnBrk="0" hangingPunct="1">
              <a:lnSpc>
                <a:spcPct val="100000"/>
              </a:lnSpc>
              <a:spcBef>
                <a:spcPts val="1100"/>
              </a:spcBef>
              <a:spcAft>
                <a:spcPts val="0"/>
              </a:spcAft>
              <a:buClr>
                <a:schemeClr val="tx2"/>
              </a:buClr>
              <a:buSzPct val="70000"/>
              <a:buFont typeface="Wingdings" pitchFamily="2" charset="2"/>
              <a:buChar char="§"/>
              <a:tabLst/>
              <a:defRPr/>
            </a:pPr>
            <a:r>
              <a:rPr lang="en-US" smtClean="0"/>
              <a:t>Third level</a:t>
            </a:r>
          </a:p>
          <a:p>
            <a:pPr marL="179388" marR="0" lvl="3" indent="-179388" algn="l" defTabSz="914400" rtl="0" eaLnBrk="1" fontAlgn="auto" latinLnBrk="0" hangingPunct="1">
              <a:lnSpc>
                <a:spcPct val="100000"/>
              </a:lnSpc>
              <a:spcBef>
                <a:spcPts val="1100"/>
              </a:spcBef>
              <a:spcAft>
                <a:spcPts val="0"/>
              </a:spcAft>
              <a:buClr>
                <a:schemeClr val="tx2"/>
              </a:buClr>
              <a:buSzPct val="70000"/>
              <a:buFont typeface="Wingdings" pitchFamily="2" charset="2"/>
              <a:buChar char="§"/>
              <a:tabLst/>
              <a:defRPr/>
            </a:pPr>
            <a:r>
              <a:rPr lang="en-US" smtClean="0"/>
              <a:t>Fourth level</a:t>
            </a:r>
          </a:p>
          <a:p>
            <a:pPr marL="179388" marR="0" lvl="4" indent="-179388" algn="l" defTabSz="914400" rtl="0" eaLnBrk="1" fontAlgn="auto" latinLnBrk="0" hangingPunct="1">
              <a:lnSpc>
                <a:spcPct val="100000"/>
              </a:lnSpc>
              <a:spcBef>
                <a:spcPts val="1100"/>
              </a:spcBef>
              <a:spcAft>
                <a:spcPts val="0"/>
              </a:spcAft>
              <a:buClr>
                <a:schemeClr val="tx2"/>
              </a:buClr>
              <a:buSzPct val="70000"/>
              <a:buFont typeface="Wingdings" pitchFamily="2" charset="2"/>
              <a:buChar char="§"/>
              <a:tabLst/>
              <a:defRPr/>
            </a:pPr>
            <a:r>
              <a:rPr lang="en-US" smtClean="0"/>
              <a:t>Fifth level</a:t>
            </a:r>
            <a:endParaRPr lang="de-DE" dirty="0"/>
          </a:p>
        </p:txBody>
      </p:sp>
      <p:sp>
        <p:nvSpPr>
          <p:cNvPr id="15"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smtClean="0"/>
              <a:t>Click to edit Master text styles</a:t>
            </a:r>
          </a:p>
        </p:txBody>
      </p:sp>
      <p:sp>
        <p:nvSpPr>
          <p:cNvPr id="16"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r>
              <a:rPr lang="en-US" smtClean="0"/>
              <a:t>Click to edit Master title style</a:t>
            </a:r>
            <a:endParaRPr lang="de-DE" dirty="0"/>
          </a:p>
        </p:txBody>
      </p:sp>
      <p:sp>
        <p:nvSpPr>
          <p:cNvPr id="17" name="Untertitel 2"/>
          <p:cNvSpPr>
            <a:spLocks noGrp="1"/>
          </p:cNvSpPr>
          <p:nvPr>
            <p:ph type="subTitle" idx="1"/>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ts val="3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r>
              <a:rPr lang="en-US" smtClean="0"/>
              <a:t>Click to edit Master subtitle style</a:t>
            </a:r>
            <a:endParaRPr lang="de-DE" dirty="0"/>
          </a:p>
        </p:txBody>
      </p:sp>
      <p:sp>
        <p:nvSpPr>
          <p:cNvPr id="10" name="Datumsplatzhalter 9"/>
          <p:cNvSpPr>
            <a:spLocks noGrp="1"/>
          </p:cNvSpPr>
          <p:nvPr>
            <p:ph type="dt" sz="half" idx="15"/>
          </p:nvPr>
        </p:nvSpPr>
        <p:spPr/>
        <p:txBody>
          <a:bodyPr/>
          <a:lstStyle/>
          <a:p>
            <a:r>
              <a:rPr lang="en-US" smtClean="0"/>
              <a:t>Month DD, Year</a:t>
            </a:r>
            <a:endParaRPr lang="de-DE" dirty="0"/>
          </a:p>
        </p:txBody>
      </p:sp>
      <p:sp>
        <p:nvSpPr>
          <p:cNvPr id="12" name="Foliennummernplatzhalter 11"/>
          <p:cNvSpPr>
            <a:spLocks noGrp="1"/>
          </p:cNvSpPr>
          <p:nvPr>
            <p:ph type="sldNum" sz="quarter" idx="16"/>
          </p:nvPr>
        </p:nvSpPr>
        <p:spPr/>
        <p:txBody>
          <a:bodyPr/>
          <a:lstStyle/>
          <a:p>
            <a:r>
              <a:rPr lang="de-DE" smtClean="0"/>
              <a:t>| Slide </a:t>
            </a:r>
            <a:fld id="{CF363E95-653D-48D7-8EB0-A81FED805B5F}" type="slidenum">
              <a:rPr lang="de-DE" smtClean="0"/>
              <a:pPr/>
              <a:t>‹#›</a:t>
            </a:fld>
            <a:endParaRPr lang="de-DE" dirty="0"/>
          </a:p>
        </p:txBody>
      </p:sp>
      <p:sp>
        <p:nvSpPr>
          <p:cNvPr id="13" name="Fußzeilenplatzhalter 12"/>
          <p:cNvSpPr>
            <a:spLocks noGrp="1"/>
          </p:cNvSpPr>
          <p:nvPr>
            <p:ph type="ftr" sz="quarter" idx="17"/>
          </p:nvPr>
        </p:nvSpPr>
        <p:spPr/>
        <p:txBody>
          <a:bodyPr/>
          <a:lstStyle/>
          <a:p>
            <a:r>
              <a:rPr lang="en-US" smtClean="0"/>
              <a:t>© ABB Group</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ntent slide bar graph">
    <p:spTree>
      <p:nvGrpSpPr>
        <p:cNvPr id="1" name=""/>
        <p:cNvGrpSpPr/>
        <p:nvPr/>
      </p:nvGrpSpPr>
      <p:grpSpPr>
        <a:xfrm>
          <a:off x="0" y="0"/>
          <a:ext cx="0" cy="0"/>
          <a:chOff x="0" y="0"/>
          <a:chExt cx="0" cy="0"/>
        </a:xfrm>
      </p:grpSpPr>
      <p:sp>
        <p:nvSpPr>
          <p:cNvPr id="12" name="Inhaltsplatzhalter 12"/>
          <p:cNvSpPr>
            <a:spLocks noGrp="1"/>
          </p:cNvSpPr>
          <p:nvPr>
            <p:ph sz="quarter" idx="15"/>
          </p:nvPr>
        </p:nvSpPr>
        <p:spPr>
          <a:xfrm>
            <a:off x="1476375" y="2162175"/>
            <a:ext cx="7451725" cy="4038600"/>
          </a:xfrm>
        </p:spPr>
        <p:txBody>
          <a:bodyPr/>
          <a:lstStyle>
            <a:lvl1pPr>
              <a:buNone/>
              <a:defRPr/>
            </a:lvl1pPr>
          </a:lstStyle>
          <a:p>
            <a:pPr lvl="0"/>
            <a:endParaRPr lang="de-DE" dirty="0"/>
          </a:p>
        </p:txBody>
      </p:sp>
      <p:sp>
        <p:nvSpPr>
          <p:cNvPr id="14" name="Textplatzhalter 7"/>
          <p:cNvSpPr>
            <a:spLocks noGrp="1"/>
          </p:cNvSpPr>
          <p:nvPr>
            <p:ph type="body" sz="quarter" idx="12"/>
          </p:nvPr>
        </p:nvSpPr>
        <p:spPr>
          <a:xfrm>
            <a:off x="1476375" y="1581149"/>
            <a:ext cx="7451725" cy="581025"/>
          </a:xfrm>
        </p:spPr>
        <p:txBody>
          <a:bodyPr>
            <a:normAutofit/>
          </a:bodyPr>
          <a:lstStyle>
            <a:lvl1pPr marL="179388" marR="0" indent="-179388" algn="l" defTabSz="914400" rtl="0" eaLnBrk="1" fontAlgn="auto" latinLnBrk="0" hangingPunct="1">
              <a:lnSpc>
                <a:spcPct val="100000"/>
              </a:lnSpc>
              <a:spcBef>
                <a:spcPts val="0"/>
              </a:spcBef>
              <a:spcAft>
                <a:spcPts val="0"/>
              </a:spcAft>
              <a:buClr>
                <a:schemeClr val="accent1"/>
              </a:buClr>
              <a:buSzTx/>
              <a:buFont typeface="Wingdings" pitchFamily="2" charset="2"/>
              <a:buNone/>
              <a:tabLst/>
              <a:defRPr sz="1400" b="1"/>
            </a:lvl1pPr>
          </a:lstStyle>
          <a:p>
            <a:pPr lvl="0"/>
            <a:endParaRPr lang="de-DE" dirty="0"/>
          </a:p>
        </p:txBody>
      </p:sp>
      <p:sp>
        <p:nvSpPr>
          <p:cNvPr id="15" name="Inhaltsplatzhalter 10"/>
          <p:cNvSpPr>
            <a:spLocks noGrp="1"/>
          </p:cNvSpPr>
          <p:nvPr>
            <p:ph sz="quarter" idx="13"/>
          </p:nvPr>
        </p:nvSpPr>
        <p:spPr>
          <a:xfrm>
            <a:off x="215900" y="1592263"/>
            <a:ext cx="1116013" cy="4608512"/>
          </a:xfrm>
        </p:spPr>
        <p:txBody>
          <a:bodyPr vert="horz" lIns="0" tIns="36000" rIns="0" bIns="0" numCol="1" spcCol="396000" rtlCol="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lang="de-DE" sz="900" kern="1200">
                <a:solidFill>
                  <a:schemeClr val="tx1"/>
                </a:solidFill>
                <a:latin typeface="Arial" pitchFamily="34" charset="0"/>
                <a:ea typeface="+mn-ea"/>
                <a:cs typeface="Arial" pitchFamily="34" charset="0"/>
              </a:defRPr>
            </a:lvl1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dirty="0" smtClean="0"/>
              <a:t>Click to edit Master text styles</a:t>
            </a:r>
          </a:p>
        </p:txBody>
      </p:sp>
      <p:sp>
        <p:nvSpPr>
          <p:cNvPr id="16"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17" name="Untertitel 2"/>
          <p:cNvSpPr>
            <a:spLocks noGrp="1"/>
          </p:cNvSpPr>
          <p:nvPr>
            <p:ph type="subTitle" idx="1"/>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10" name="Datumsplatzhalter 9"/>
          <p:cNvSpPr>
            <a:spLocks noGrp="1"/>
          </p:cNvSpPr>
          <p:nvPr>
            <p:ph type="dt" sz="half" idx="16"/>
          </p:nvPr>
        </p:nvSpPr>
        <p:spPr/>
        <p:txBody>
          <a:bodyPr/>
          <a:lstStyle/>
          <a:p>
            <a:r>
              <a:rPr lang="en-US" smtClean="0"/>
              <a:t>Month DD, Year</a:t>
            </a:r>
            <a:endParaRPr lang="de-DE" dirty="0"/>
          </a:p>
        </p:txBody>
      </p:sp>
      <p:sp>
        <p:nvSpPr>
          <p:cNvPr id="11" name="Foliennummernplatzhalter 10"/>
          <p:cNvSpPr>
            <a:spLocks noGrp="1"/>
          </p:cNvSpPr>
          <p:nvPr>
            <p:ph type="sldNum" sz="quarter" idx="17"/>
          </p:nvPr>
        </p:nvSpPr>
        <p:spPr/>
        <p:txBody>
          <a:bodyPr/>
          <a:lstStyle/>
          <a:p>
            <a:r>
              <a:rPr lang="de-DE" smtClean="0"/>
              <a:t>| Slide </a:t>
            </a:r>
            <a:fld id="{CF363E95-653D-48D7-8EB0-A81FED805B5F}" type="slidenum">
              <a:rPr lang="de-DE" smtClean="0"/>
              <a:pPr/>
              <a:t>‹#›</a:t>
            </a:fld>
            <a:endParaRPr lang="de-DE" dirty="0"/>
          </a:p>
        </p:txBody>
      </p:sp>
      <p:sp>
        <p:nvSpPr>
          <p:cNvPr id="13" name="Fußzeilenplatzhalter 12"/>
          <p:cNvSpPr>
            <a:spLocks noGrp="1"/>
          </p:cNvSpPr>
          <p:nvPr>
            <p:ph type="ftr" sz="quarter" idx="18"/>
          </p:nvPr>
        </p:nvSpPr>
        <p:spPr/>
        <p:txBody>
          <a:bodyPr/>
          <a:lstStyle/>
          <a:p>
            <a:r>
              <a:rPr lang="en-US" smtClean="0"/>
              <a:t>© ABB Group</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ntent slide movie 16:9">
    <p:spTree>
      <p:nvGrpSpPr>
        <p:cNvPr id="1" name=""/>
        <p:cNvGrpSpPr/>
        <p:nvPr/>
      </p:nvGrpSpPr>
      <p:grpSpPr>
        <a:xfrm>
          <a:off x="0" y="0"/>
          <a:ext cx="0" cy="0"/>
          <a:chOff x="0" y="0"/>
          <a:chExt cx="0" cy="0"/>
        </a:xfrm>
      </p:grpSpPr>
      <p:sp>
        <p:nvSpPr>
          <p:cNvPr id="7" name="Inhaltsplatzhalter 2"/>
          <p:cNvSpPr>
            <a:spLocks noGrp="1"/>
          </p:cNvSpPr>
          <p:nvPr>
            <p:ph idx="1"/>
          </p:nvPr>
        </p:nvSpPr>
        <p:spPr>
          <a:xfrm>
            <a:off x="0" y="1592262"/>
            <a:ext cx="9144000" cy="5265737"/>
          </a:xfrm>
          <a:solidFill>
            <a:schemeClr val="bg2"/>
          </a:solidFill>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4" name="Rechteck 3"/>
          <p:cNvSpPr/>
          <p:nvPr userDrawn="1"/>
        </p:nvSpPr>
        <p:spPr>
          <a:xfrm>
            <a:off x="0" y="0"/>
            <a:ext cx="9144000" cy="15922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ntent slide movie 4:3">
    <p:spTree>
      <p:nvGrpSpPr>
        <p:cNvPr id="1" name=""/>
        <p:cNvGrpSpPr/>
        <p:nvPr/>
      </p:nvGrpSpPr>
      <p:grpSpPr>
        <a:xfrm>
          <a:off x="0" y="0"/>
          <a:ext cx="0" cy="0"/>
          <a:chOff x="0" y="0"/>
          <a:chExt cx="0" cy="0"/>
        </a:xfrm>
      </p:grpSpPr>
      <p:sp>
        <p:nvSpPr>
          <p:cNvPr id="7" name="Inhaltsplatzhalter 2"/>
          <p:cNvSpPr>
            <a:spLocks noGrp="1"/>
          </p:cNvSpPr>
          <p:nvPr>
            <p:ph idx="1"/>
          </p:nvPr>
        </p:nvSpPr>
        <p:spPr>
          <a:xfrm>
            <a:off x="0" y="0"/>
            <a:ext cx="9144000" cy="6857999"/>
          </a:xfrm>
          <a:solidFill>
            <a:schemeClr val="bg2"/>
          </a:solidFill>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14339" name="Rectangle 3"/>
          <p:cNvSpPr>
            <a:spLocks noChangeArrowheads="1"/>
          </p:cNvSpPr>
          <p:nvPr/>
        </p:nvSpPr>
        <p:spPr bwMode="auto">
          <a:xfrm>
            <a:off x="0" y="0"/>
            <a:ext cx="9144000" cy="6858000"/>
          </a:xfrm>
          <a:prstGeom prst="rect">
            <a:avLst/>
          </a:prstGeom>
          <a:noFill/>
          <a:ln w="9525" algn="ctr">
            <a:noFill/>
            <a:miter lim="800000"/>
            <a:headEnd/>
            <a:tailEnd/>
          </a:ln>
          <a:effectLst/>
        </p:spPr>
        <p:txBody>
          <a:bodyPr vert="horz" wrap="none" lIns="0" tIns="0" rIns="0" bIns="0" numCol="1" anchor="ctr" anchorCtr="0" compatLnSpc="1">
            <a:prstTxWarp prst="textNoShape">
              <a:avLst/>
            </a:prstTxWarp>
          </a:bodyPr>
          <a:lstStyle/>
          <a:p>
            <a:endParaRPr lang="de-DE"/>
          </a:p>
        </p:txBody>
      </p:sp>
      <p:sp>
        <p:nvSpPr>
          <p:cNvPr id="5" name="Rechteck 4"/>
          <p:cNvSpPr/>
          <p:nvPr userDrawn="1"/>
        </p:nvSpPr>
        <p:spPr>
          <a:xfrm>
            <a:off x="7667625" y="6200775"/>
            <a:ext cx="1476375" cy="6572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180975" algn="ctr">
              <a:buClr>
                <a:schemeClr val="accent1"/>
              </a:buClr>
              <a:buFont typeface="Wingdings" pitchFamily="2" charset="2"/>
              <a:buChar char="§"/>
            </a:pPr>
            <a:endParaRPr lang="de-DE" dirty="0" smtClean="0">
              <a:solidFill>
                <a:schemeClr val="tx1"/>
              </a:solidFill>
            </a:endParaRPr>
          </a:p>
        </p:txBody>
      </p:sp>
      <p:grpSp>
        <p:nvGrpSpPr>
          <p:cNvPr id="2" name="Group 2"/>
          <p:cNvGrpSpPr>
            <a:grpSpLocks/>
          </p:cNvGrpSpPr>
          <p:nvPr userDrawn="1"/>
        </p:nvGrpSpPr>
        <p:grpSpPr bwMode="auto">
          <a:xfrm>
            <a:off x="0" y="0"/>
            <a:ext cx="9144000" cy="6858000"/>
            <a:chOff x="0" y="0"/>
            <a:chExt cx="5760" cy="4320"/>
          </a:xfrm>
        </p:grpSpPr>
        <p:sp>
          <p:nvSpPr>
            <p:cNvPr id="5123" name="Rectangle 3"/>
            <p:cNvSpPr>
              <a:spLocks noChangeArrowheads="1"/>
            </p:cNvSpPr>
            <p:nvPr/>
          </p:nvSpPr>
          <p:spPr bwMode="auto">
            <a:xfrm>
              <a:off x="0" y="0"/>
              <a:ext cx="5760" cy="4320"/>
            </a:xfrm>
            <a:prstGeom prst="rect">
              <a:avLst/>
            </a:prstGeom>
            <a:noFill/>
            <a:ln w="9525" algn="ctr">
              <a:noFill/>
              <a:miter lim="800000"/>
              <a:headEnd/>
              <a:tailEnd/>
            </a:ln>
            <a:effectLst/>
          </p:spPr>
          <p:txBody>
            <a:bodyPr vert="horz" wrap="none" lIns="0" tIns="0" rIns="0" bIns="0" numCol="1" anchor="ctr" anchorCtr="0" compatLnSpc="1">
              <a:prstTxWarp prst="textNoShape">
                <a:avLst/>
              </a:prstTxWarp>
            </a:bodyPr>
            <a:lstStyle/>
            <a:p>
              <a:endParaRPr lang="de-DE"/>
            </a:p>
          </p:txBody>
        </p:sp>
        <p:pic>
          <p:nvPicPr>
            <p:cNvPr id="5124" name="Picture 4" descr="ABB1ClaimL_rgb300_100mmLIGHT Kopie"/>
            <p:cNvPicPr>
              <a:picLocks noChangeAspect="1" noChangeArrowheads="1"/>
            </p:cNvPicPr>
            <p:nvPr/>
          </p:nvPicPr>
          <p:blipFill>
            <a:blip r:embed="rId2"/>
            <a:srcRect/>
            <a:stretch>
              <a:fillRect/>
            </a:stretch>
          </p:blipFill>
          <p:spPr bwMode="auto">
            <a:xfrm>
              <a:off x="367" y="1660"/>
              <a:ext cx="5031" cy="743"/>
            </a:xfrm>
            <a:prstGeom prst="rect">
              <a:avLst/>
            </a:prstGeom>
            <a:noFill/>
          </p:spPr>
        </p:pic>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slide two pictures above text">
    <p:spTree>
      <p:nvGrpSpPr>
        <p:cNvPr id="1" name=""/>
        <p:cNvGrpSpPr/>
        <p:nvPr/>
      </p:nvGrpSpPr>
      <p:grpSpPr>
        <a:xfrm>
          <a:off x="0" y="0"/>
          <a:ext cx="0" cy="0"/>
          <a:chOff x="0" y="0"/>
          <a:chExt cx="0" cy="0"/>
        </a:xfrm>
      </p:grpSpPr>
      <p:sp>
        <p:nvSpPr>
          <p:cNvPr id="12" name="Inhaltsplatzhalter 3"/>
          <p:cNvSpPr>
            <a:spLocks noGrp="1"/>
          </p:cNvSpPr>
          <p:nvPr>
            <p:ph sz="half" idx="2"/>
          </p:nvPr>
        </p:nvSpPr>
        <p:spPr>
          <a:xfrm>
            <a:off x="1476374" y="1592263"/>
            <a:ext cx="3021013"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smtClean="0"/>
              <a:t>Click to edit Master text styles</a:t>
            </a:r>
          </a:p>
        </p:txBody>
      </p:sp>
      <p:sp>
        <p:nvSpPr>
          <p:cNvPr id="15" name="Inhaltsplatzhalter 3"/>
          <p:cNvSpPr>
            <a:spLocks noGrp="1"/>
          </p:cNvSpPr>
          <p:nvPr>
            <p:ph sz="half" idx="10"/>
          </p:nvPr>
        </p:nvSpPr>
        <p:spPr>
          <a:xfrm>
            <a:off x="1476376" y="3968749"/>
            <a:ext cx="6191250" cy="2232025"/>
          </a:xfrm>
        </p:spPr>
        <p:txBody>
          <a:bodyPr>
            <a:normAutofit/>
          </a:bodyPr>
          <a:lstStyle>
            <a:lvl1pPr>
              <a:defRPr sz="1800"/>
            </a:lvl1pPr>
            <a:lvl2pPr>
              <a:defRPr sz="1800"/>
            </a:lvl2pPr>
            <a:lvl3pPr>
              <a:defRPr sz="1600"/>
            </a:lvl3pPr>
            <a:lvl4pPr>
              <a:defRPr sz="14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16" name="Inhaltsplatzhalter 3"/>
          <p:cNvSpPr>
            <a:spLocks noGrp="1"/>
          </p:cNvSpPr>
          <p:nvPr>
            <p:ph sz="half" idx="11"/>
          </p:nvPr>
        </p:nvSpPr>
        <p:spPr>
          <a:xfrm>
            <a:off x="4643438" y="1592263"/>
            <a:ext cx="3024187"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smtClean="0"/>
              <a:t>Click to edit Master text styles</a:t>
            </a:r>
          </a:p>
        </p:txBody>
      </p:sp>
      <p:sp>
        <p:nvSpPr>
          <p:cNvPr id="17"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smtClean="0"/>
              <a:t>Click to edit Master text styles</a:t>
            </a:r>
          </a:p>
        </p:txBody>
      </p:sp>
      <p:sp>
        <p:nvSpPr>
          <p:cNvPr id="18"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r>
              <a:rPr lang="en-US" smtClean="0"/>
              <a:t>Click to edit Master title style</a:t>
            </a:r>
            <a:endParaRPr lang="de-DE" dirty="0"/>
          </a:p>
        </p:txBody>
      </p:sp>
      <p:sp>
        <p:nvSpPr>
          <p:cNvPr id="19" name="Untertitel 2"/>
          <p:cNvSpPr>
            <a:spLocks noGrp="1"/>
          </p:cNvSpPr>
          <p:nvPr>
            <p:ph type="subTitle" idx="1"/>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r>
              <a:rPr lang="en-US" smtClean="0"/>
              <a:t>Click to edit Master subtitle style</a:t>
            </a:r>
            <a:endParaRPr lang="de-DE" dirty="0"/>
          </a:p>
        </p:txBody>
      </p:sp>
      <p:sp>
        <p:nvSpPr>
          <p:cNvPr id="11" name="Datumsplatzhalter 10"/>
          <p:cNvSpPr>
            <a:spLocks noGrp="1"/>
          </p:cNvSpPr>
          <p:nvPr>
            <p:ph type="dt" sz="half" idx="15"/>
          </p:nvPr>
        </p:nvSpPr>
        <p:spPr/>
        <p:txBody>
          <a:bodyPr/>
          <a:lstStyle/>
          <a:p>
            <a:r>
              <a:rPr lang="en-US" smtClean="0"/>
              <a:t>Month DD, Year</a:t>
            </a:r>
            <a:endParaRPr lang="de-DE" dirty="0"/>
          </a:p>
        </p:txBody>
      </p:sp>
      <p:sp>
        <p:nvSpPr>
          <p:cNvPr id="13" name="Foliennummernplatzhalter 12"/>
          <p:cNvSpPr>
            <a:spLocks noGrp="1"/>
          </p:cNvSpPr>
          <p:nvPr>
            <p:ph type="sldNum" sz="quarter" idx="16"/>
          </p:nvPr>
        </p:nvSpPr>
        <p:spPr/>
        <p:txBody>
          <a:bodyPr/>
          <a:lstStyle/>
          <a:p>
            <a:r>
              <a:rPr lang="de-DE" smtClean="0"/>
              <a:t>| Slide </a:t>
            </a:r>
            <a:fld id="{CF363E95-653D-48D7-8EB0-A81FED805B5F}" type="slidenum">
              <a:rPr lang="de-DE" smtClean="0"/>
              <a:pPr/>
              <a:t>‹#›</a:t>
            </a:fld>
            <a:endParaRPr lang="de-DE" dirty="0"/>
          </a:p>
        </p:txBody>
      </p:sp>
      <p:sp>
        <p:nvSpPr>
          <p:cNvPr id="14" name="Fußzeilenplatzhalter 13"/>
          <p:cNvSpPr>
            <a:spLocks noGrp="1"/>
          </p:cNvSpPr>
          <p:nvPr>
            <p:ph type="ftr" sz="quarter" idx="17"/>
          </p:nvPr>
        </p:nvSpPr>
        <p:spPr/>
        <p:txBody>
          <a:bodyPr/>
          <a:lstStyle/>
          <a:p>
            <a:r>
              <a:rPr lang="en-US" smtClean="0"/>
              <a:t>© ABB Group</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slide three pictures above text">
    <p:spTree>
      <p:nvGrpSpPr>
        <p:cNvPr id="1" name=""/>
        <p:cNvGrpSpPr/>
        <p:nvPr/>
      </p:nvGrpSpPr>
      <p:grpSpPr>
        <a:xfrm>
          <a:off x="0" y="0"/>
          <a:ext cx="0" cy="0"/>
          <a:chOff x="0" y="0"/>
          <a:chExt cx="0" cy="0"/>
        </a:xfrm>
      </p:grpSpPr>
      <p:sp>
        <p:nvSpPr>
          <p:cNvPr id="13" name="Inhaltsplatzhalter 3"/>
          <p:cNvSpPr>
            <a:spLocks noGrp="1"/>
          </p:cNvSpPr>
          <p:nvPr>
            <p:ph sz="half" idx="2"/>
          </p:nvPr>
        </p:nvSpPr>
        <p:spPr>
          <a:xfrm>
            <a:off x="1476375" y="1592262"/>
            <a:ext cx="1976400"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smtClean="0"/>
              <a:t>Click to edit Master text styles</a:t>
            </a:r>
          </a:p>
        </p:txBody>
      </p:sp>
      <p:sp>
        <p:nvSpPr>
          <p:cNvPr id="16" name="Inhaltsplatzhalter 3"/>
          <p:cNvSpPr>
            <a:spLocks noGrp="1"/>
          </p:cNvSpPr>
          <p:nvPr>
            <p:ph sz="half" idx="10"/>
          </p:nvPr>
        </p:nvSpPr>
        <p:spPr>
          <a:xfrm>
            <a:off x="1476376" y="3968750"/>
            <a:ext cx="6191250" cy="2232024"/>
          </a:xfrm>
        </p:spPr>
        <p:txBody>
          <a:bodyPr>
            <a:normAutofit/>
          </a:bodyPr>
          <a:lstStyle>
            <a:lvl1pPr>
              <a:defRPr sz="1800"/>
            </a:lvl1pPr>
            <a:lvl2pPr>
              <a:defRPr sz="1800"/>
            </a:lvl2pPr>
            <a:lvl3pPr>
              <a:defRPr sz="1600"/>
            </a:lvl3pPr>
            <a:lvl4pPr>
              <a:defRPr sz="14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17" name="Inhaltsplatzhalter 3"/>
          <p:cNvSpPr>
            <a:spLocks noGrp="1"/>
          </p:cNvSpPr>
          <p:nvPr>
            <p:ph sz="half" idx="11"/>
          </p:nvPr>
        </p:nvSpPr>
        <p:spPr>
          <a:xfrm>
            <a:off x="3583800" y="1592263"/>
            <a:ext cx="1976400"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smtClean="0"/>
              <a:t>Click to edit Master text styles</a:t>
            </a:r>
          </a:p>
        </p:txBody>
      </p:sp>
      <p:sp>
        <p:nvSpPr>
          <p:cNvPr id="18" name="Inhaltsplatzhalter 3"/>
          <p:cNvSpPr>
            <a:spLocks noGrp="1"/>
          </p:cNvSpPr>
          <p:nvPr>
            <p:ph sz="half" idx="12"/>
          </p:nvPr>
        </p:nvSpPr>
        <p:spPr>
          <a:xfrm>
            <a:off x="5691225" y="1592262"/>
            <a:ext cx="1976400"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smtClean="0"/>
              <a:t>Click to edit Master text styles</a:t>
            </a:r>
          </a:p>
        </p:txBody>
      </p:sp>
      <p:sp>
        <p:nvSpPr>
          <p:cNvPr id="19"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smtClean="0"/>
              <a:t>Click to edit Master text styles</a:t>
            </a:r>
          </a:p>
        </p:txBody>
      </p:sp>
      <p:sp>
        <p:nvSpPr>
          <p:cNvPr id="20"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r>
              <a:rPr lang="en-US" smtClean="0"/>
              <a:t>Click to edit Master title style</a:t>
            </a:r>
            <a:endParaRPr lang="de-DE" dirty="0"/>
          </a:p>
        </p:txBody>
      </p:sp>
      <p:sp>
        <p:nvSpPr>
          <p:cNvPr id="21" name="Untertitel 2"/>
          <p:cNvSpPr>
            <a:spLocks noGrp="1"/>
          </p:cNvSpPr>
          <p:nvPr>
            <p:ph type="subTitle" idx="1"/>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r>
              <a:rPr lang="en-US" smtClean="0"/>
              <a:t>Click to edit Master subtitle style</a:t>
            </a:r>
            <a:endParaRPr lang="de-DE" dirty="0"/>
          </a:p>
        </p:txBody>
      </p:sp>
      <p:sp>
        <p:nvSpPr>
          <p:cNvPr id="12" name="Datumsplatzhalter 11"/>
          <p:cNvSpPr>
            <a:spLocks noGrp="1"/>
          </p:cNvSpPr>
          <p:nvPr>
            <p:ph type="dt" sz="half" idx="15"/>
          </p:nvPr>
        </p:nvSpPr>
        <p:spPr/>
        <p:txBody>
          <a:bodyPr/>
          <a:lstStyle/>
          <a:p>
            <a:r>
              <a:rPr lang="en-US" smtClean="0"/>
              <a:t>Month DD, Year</a:t>
            </a:r>
            <a:endParaRPr lang="de-DE" dirty="0"/>
          </a:p>
        </p:txBody>
      </p:sp>
      <p:sp>
        <p:nvSpPr>
          <p:cNvPr id="14" name="Foliennummernplatzhalter 13"/>
          <p:cNvSpPr>
            <a:spLocks noGrp="1"/>
          </p:cNvSpPr>
          <p:nvPr>
            <p:ph type="sldNum" sz="quarter" idx="16"/>
          </p:nvPr>
        </p:nvSpPr>
        <p:spPr/>
        <p:txBody>
          <a:bodyPr/>
          <a:lstStyle/>
          <a:p>
            <a:r>
              <a:rPr lang="de-DE" smtClean="0"/>
              <a:t>| Slide </a:t>
            </a:r>
            <a:fld id="{CF363E95-653D-48D7-8EB0-A81FED805B5F}" type="slidenum">
              <a:rPr lang="de-DE" smtClean="0"/>
              <a:pPr/>
              <a:t>‹#›</a:t>
            </a:fld>
            <a:endParaRPr lang="de-DE" dirty="0"/>
          </a:p>
        </p:txBody>
      </p:sp>
      <p:sp>
        <p:nvSpPr>
          <p:cNvPr id="15" name="Fußzeilenplatzhalter 14"/>
          <p:cNvSpPr>
            <a:spLocks noGrp="1"/>
          </p:cNvSpPr>
          <p:nvPr>
            <p:ph type="ftr" sz="quarter" idx="17"/>
          </p:nvPr>
        </p:nvSpPr>
        <p:spPr/>
        <p:txBody>
          <a:bodyPr/>
          <a:lstStyle/>
          <a:p>
            <a:r>
              <a:rPr lang="en-US" smtClean="0"/>
              <a:t>© ABB Group</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jpe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8.xml"/><Relationship Id="rId20" Type="http://schemas.openxmlformats.org/officeDocument/2006/relationships/image" Target="../media/image1.jpeg"/><Relationship Id="rId10" Type="http://schemas.openxmlformats.org/officeDocument/2006/relationships/slideLayout" Target="../slideLayouts/slideLayout29.xml"/><Relationship Id="rId11" Type="http://schemas.openxmlformats.org/officeDocument/2006/relationships/slideLayout" Target="../slideLayouts/slideLayout30.xml"/><Relationship Id="rId12" Type="http://schemas.openxmlformats.org/officeDocument/2006/relationships/slideLayout" Target="../slideLayouts/slideLayout31.xml"/><Relationship Id="rId13" Type="http://schemas.openxmlformats.org/officeDocument/2006/relationships/slideLayout" Target="../slideLayouts/slideLayout32.xml"/><Relationship Id="rId14" Type="http://schemas.openxmlformats.org/officeDocument/2006/relationships/slideLayout" Target="../slideLayouts/slideLayout33.xml"/><Relationship Id="rId15" Type="http://schemas.openxmlformats.org/officeDocument/2006/relationships/slideLayout" Target="../slideLayouts/slideLayout34.xml"/><Relationship Id="rId16" Type="http://schemas.openxmlformats.org/officeDocument/2006/relationships/slideLayout" Target="../slideLayouts/slideLayout35.xml"/><Relationship Id="rId17" Type="http://schemas.openxmlformats.org/officeDocument/2006/relationships/slideLayout" Target="../slideLayouts/slideLayout36.xml"/><Relationship Id="rId18" Type="http://schemas.openxmlformats.org/officeDocument/2006/relationships/slideLayout" Target="../slideLayouts/slideLayout37.xml"/><Relationship Id="rId19" Type="http://schemas.openxmlformats.org/officeDocument/2006/relationships/theme" Target="../theme/theme2.xml"/><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6.xml"/><Relationship Id="rId20" Type="http://schemas.openxmlformats.org/officeDocument/2006/relationships/image" Target="../media/image1.jpeg"/><Relationship Id="rId10" Type="http://schemas.openxmlformats.org/officeDocument/2006/relationships/slideLayout" Target="../slideLayouts/slideLayout47.xml"/><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slideLayout" Target="../slideLayouts/slideLayout50.xml"/><Relationship Id="rId14" Type="http://schemas.openxmlformats.org/officeDocument/2006/relationships/slideLayout" Target="../slideLayouts/slideLayout51.xml"/><Relationship Id="rId15" Type="http://schemas.openxmlformats.org/officeDocument/2006/relationships/slideLayout" Target="../slideLayouts/slideLayout52.xml"/><Relationship Id="rId16" Type="http://schemas.openxmlformats.org/officeDocument/2006/relationships/slideLayout" Target="../slideLayouts/slideLayout53.xml"/><Relationship Id="rId17" Type="http://schemas.openxmlformats.org/officeDocument/2006/relationships/slideLayout" Target="../slideLayouts/slideLayout54.xml"/><Relationship Id="rId18" Type="http://schemas.openxmlformats.org/officeDocument/2006/relationships/slideLayout" Target="../slideLayouts/slideLayout55.xml"/><Relationship Id="rId19" Type="http://schemas.openxmlformats.org/officeDocument/2006/relationships/theme" Target="../theme/theme3.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64.xml"/><Relationship Id="rId20" Type="http://schemas.openxmlformats.org/officeDocument/2006/relationships/image" Target="../media/image1.jpeg"/><Relationship Id="rId10" Type="http://schemas.openxmlformats.org/officeDocument/2006/relationships/slideLayout" Target="../slideLayouts/slideLayout65.xml"/><Relationship Id="rId11" Type="http://schemas.openxmlformats.org/officeDocument/2006/relationships/slideLayout" Target="../slideLayouts/slideLayout66.xml"/><Relationship Id="rId12" Type="http://schemas.openxmlformats.org/officeDocument/2006/relationships/slideLayout" Target="../slideLayouts/slideLayout67.xml"/><Relationship Id="rId13" Type="http://schemas.openxmlformats.org/officeDocument/2006/relationships/slideLayout" Target="../slideLayouts/slideLayout68.xml"/><Relationship Id="rId14" Type="http://schemas.openxmlformats.org/officeDocument/2006/relationships/slideLayout" Target="../slideLayouts/slideLayout69.xml"/><Relationship Id="rId15" Type="http://schemas.openxmlformats.org/officeDocument/2006/relationships/slideLayout" Target="../slideLayouts/slideLayout70.xml"/><Relationship Id="rId16" Type="http://schemas.openxmlformats.org/officeDocument/2006/relationships/slideLayout" Target="../slideLayouts/slideLayout71.xml"/><Relationship Id="rId17" Type="http://schemas.openxmlformats.org/officeDocument/2006/relationships/slideLayout" Target="../slideLayouts/slideLayout72.xml"/><Relationship Id="rId18" Type="http://schemas.openxmlformats.org/officeDocument/2006/relationships/slideLayout" Target="../slideLayouts/slideLayout73.xml"/><Relationship Id="rId19" Type="http://schemas.openxmlformats.org/officeDocument/2006/relationships/theme" Target="../theme/theme4.xml"/><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Fußzeilenplatzhalter 5"/>
          <p:cNvSpPr>
            <a:spLocks noGrp="1"/>
          </p:cNvSpPr>
          <p:nvPr>
            <p:ph type="ftr" sz="quarter" idx="3"/>
          </p:nvPr>
        </p:nvSpPr>
        <p:spPr>
          <a:xfrm>
            <a:off x="215900" y="6200776"/>
            <a:ext cx="1260474" cy="657224"/>
          </a:xfrm>
          <a:prstGeom prst="rect">
            <a:avLst/>
          </a:prstGeom>
        </p:spPr>
        <p:txBody>
          <a:bodyPr vert="horz" lIns="0" tIns="0" rIns="0" bIns="198000" rtlCol="0" anchor="b" anchorCtr="0"/>
          <a:lstStyle>
            <a:lvl1pPr marL="0" algn="l" defTabSz="914400" rtl="0" eaLnBrk="1" latinLnBrk="0" hangingPunct="1">
              <a:defRPr lang="de-DE" sz="600" kern="1200" dirty="0" smtClean="0">
                <a:solidFill>
                  <a:schemeClr val="tx1"/>
                </a:solidFill>
                <a:latin typeface="Arial" pitchFamily="34" charset="0"/>
                <a:ea typeface="+mn-ea"/>
                <a:cs typeface="Arial" pitchFamily="34" charset="0"/>
              </a:defRPr>
            </a:lvl1pPr>
          </a:lstStyle>
          <a:p>
            <a:r>
              <a:rPr lang="en-US" dirty="0" smtClean="0"/>
              <a:t>© ABB Group</a:t>
            </a:r>
          </a:p>
          <a:p>
            <a:endParaRPr lang="en-US" dirty="0" smtClean="0"/>
          </a:p>
        </p:txBody>
      </p:sp>
      <p:sp>
        <p:nvSpPr>
          <p:cNvPr id="2" name="Titelplatzhalter 1"/>
          <p:cNvSpPr>
            <a:spLocks noGrp="1"/>
          </p:cNvSpPr>
          <p:nvPr>
            <p:ph type="title"/>
          </p:nvPr>
        </p:nvSpPr>
        <p:spPr>
          <a:xfrm>
            <a:off x="0" y="0"/>
            <a:ext cx="9144000" cy="1127462"/>
          </a:xfrm>
          <a:prstGeom prst="rect">
            <a:avLst/>
          </a:prstGeom>
        </p:spPr>
        <p:txBody>
          <a:bodyPr vert="horz" lIns="187200" tIns="313200" rIns="216000" bIns="0" rtlCol="0" anchor="t" anchorCtr="0">
            <a:noAutofit/>
          </a:bodyPr>
          <a:lstStyle/>
          <a:p>
            <a:endParaRPr lang="de-DE" dirty="0"/>
          </a:p>
        </p:txBody>
      </p:sp>
      <p:sp>
        <p:nvSpPr>
          <p:cNvPr id="3" name="Textplatzhalter 2"/>
          <p:cNvSpPr>
            <a:spLocks noGrp="1"/>
          </p:cNvSpPr>
          <p:nvPr>
            <p:ph type="body" idx="1"/>
          </p:nvPr>
        </p:nvSpPr>
        <p:spPr>
          <a:xfrm>
            <a:off x="1476374" y="1592264"/>
            <a:ext cx="6191251" cy="4608512"/>
          </a:xfrm>
          <a:prstGeom prst="rect">
            <a:avLst/>
          </a:prstGeom>
        </p:spPr>
        <p:txBody>
          <a:bodyPr vert="horz" lIns="0" tIns="0" rIns="0" bIns="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pic>
        <p:nvPicPr>
          <p:cNvPr id="1027" name="Picture 3" descr="ABB2logo RGB"/>
          <p:cNvPicPr>
            <a:picLocks noChangeAspect="1" noChangeArrowheads="1"/>
          </p:cNvPicPr>
          <p:nvPr/>
        </p:nvPicPr>
        <p:blipFill>
          <a:blip r:embed="rId21"/>
          <a:srcRect l="62511"/>
          <a:stretch>
            <a:fillRect/>
          </a:stretch>
        </p:blipFill>
        <p:spPr bwMode="auto">
          <a:xfrm>
            <a:off x="8243888" y="6392863"/>
            <a:ext cx="673100" cy="252412"/>
          </a:xfrm>
          <a:prstGeom prst="rect">
            <a:avLst/>
          </a:prstGeom>
          <a:noFill/>
          <a:ln w="9525">
            <a:noFill/>
            <a:miter lim="800000"/>
            <a:headEnd/>
            <a:tailEnd/>
          </a:ln>
        </p:spPr>
      </p:pic>
      <p:sp>
        <p:nvSpPr>
          <p:cNvPr id="7" name="Datumsplatzhalter 6"/>
          <p:cNvSpPr>
            <a:spLocks noGrp="1"/>
          </p:cNvSpPr>
          <p:nvPr>
            <p:ph type="dt" sz="half" idx="2"/>
          </p:nvPr>
        </p:nvSpPr>
        <p:spPr>
          <a:xfrm>
            <a:off x="207944" y="6568154"/>
            <a:ext cx="592889" cy="108871"/>
          </a:xfrm>
          <a:prstGeom prst="rect">
            <a:avLst/>
          </a:prstGeom>
        </p:spPr>
        <p:txBody>
          <a:bodyPr vert="horz" lIns="0" tIns="0" rIns="0" bIns="0" rtlCol="0" anchor="t" anchorCtr="0"/>
          <a:lstStyle>
            <a:lvl1pPr marL="0" algn="l" defTabSz="914400" rtl="0" eaLnBrk="1" latinLnBrk="0" hangingPunct="1">
              <a:defRPr lang="de-DE" sz="600" kern="1200" smtClean="0">
                <a:solidFill>
                  <a:schemeClr val="tx1"/>
                </a:solidFill>
                <a:latin typeface="Arial" pitchFamily="34" charset="0"/>
                <a:ea typeface="+mn-ea"/>
                <a:cs typeface="Arial" pitchFamily="34" charset="0"/>
              </a:defRPr>
            </a:lvl1pPr>
          </a:lstStyle>
          <a:p>
            <a:r>
              <a:rPr lang="en-US" dirty="0" smtClean="0"/>
              <a:t>February 9, 2012</a:t>
            </a:r>
            <a:endParaRPr lang="en-US" dirty="0"/>
          </a:p>
        </p:txBody>
      </p:sp>
      <p:sp>
        <p:nvSpPr>
          <p:cNvPr id="8" name="Foliennummernplatzhalter 7"/>
          <p:cNvSpPr>
            <a:spLocks noGrp="1"/>
          </p:cNvSpPr>
          <p:nvPr>
            <p:ph type="sldNum" sz="quarter" idx="4"/>
          </p:nvPr>
        </p:nvSpPr>
        <p:spPr>
          <a:xfrm>
            <a:off x="918319" y="6569118"/>
            <a:ext cx="448519" cy="108871"/>
          </a:xfrm>
          <a:prstGeom prst="rect">
            <a:avLst/>
          </a:prstGeom>
        </p:spPr>
        <p:txBody>
          <a:bodyPr vert="horz" lIns="0" tIns="0" rIns="0" bIns="0" rtlCol="0" anchor="t" anchorCtr="0"/>
          <a:lstStyle>
            <a:lvl1pPr marL="0" algn="l" defTabSz="914400" rtl="0" eaLnBrk="1" latinLnBrk="0" hangingPunct="1">
              <a:defRPr lang="de-DE" sz="600" kern="1200" smtClean="0">
                <a:solidFill>
                  <a:schemeClr val="tx1"/>
                </a:solidFill>
                <a:latin typeface="Arial" pitchFamily="34" charset="0"/>
                <a:ea typeface="+mn-ea"/>
                <a:cs typeface="Arial" pitchFamily="34" charset="0"/>
              </a:defRPr>
            </a:lvl1pPr>
          </a:lstStyle>
          <a:p>
            <a:r>
              <a:rPr lang="de-DE" dirty="0" smtClean="0"/>
              <a:t>| Slide </a:t>
            </a:r>
            <a:fld id="{CF363E95-653D-48D7-8EB0-A81FED805B5F}"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49" r:id="rId1"/>
    <p:sldLayoutId id="2147483670" r:id="rId2"/>
    <p:sldLayoutId id="2147483668" r:id="rId3"/>
    <p:sldLayoutId id="2147483782" r:id="rId4"/>
    <p:sldLayoutId id="2147483783" r:id="rId5"/>
    <p:sldLayoutId id="2147483664" r:id="rId6"/>
    <p:sldLayoutId id="2147483662" r:id="rId7"/>
    <p:sldLayoutId id="2147483663" r:id="rId8"/>
    <p:sldLayoutId id="2147483661" r:id="rId9"/>
    <p:sldLayoutId id="2147483652" r:id="rId10"/>
    <p:sldLayoutId id="2147483659" r:id="rId11"/>
    <p:sldLayoutId id="2147483669" r:id="rId12"/>
    <p:sldLayoutId id="2147483660" r:id="rId13"/>
    <p:sldLayoutId id="2147483777" r:id="rId14"/>
    <p:sldLayoutId id="2147483722" r:id="rId15"/>
    <p:sldLayoutId id="2147483665" r:id="rId16"/>
    <p:sldLayoutId id="2147483666" r:id="rId17"/>
    <p:sldLayoutId id="2147483657" r:id="rId18"/>
    <p:sldLayoutId id="2147483846" r:id="rId19"/>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hf hdr="0"/>
  <p:txStyles>
    <p:title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p:titleStyle>
    <p:bodyStyle>
      <a:lvl1pPr marL="179388" indent="-179388" algn="l" defTabSz="914400" rtl="0" eaLnBrk="1" latinLnBrk="0" hangingPunct="1">
        <a:spcBef>
          <a:spcPts val="1100"/>
        </a:spcBef>
        <a:buClr>
          <a:schemeClr val="tx2"/>
        </a:buClr>
        <a:buSzPct val="70000"/>
        <a:buFont typeface="Wingdings" pitchFamily="2" charset="2"/>
        <a:buChar char="§"/>
        <a:defRPr sz="1800" kern="1200">
          <a:solidFill>
            <a:schemeClr val="tx1"/>
          </a:solidFill>
          <a:latin typeface="Arial" pitchFamily="34" charset="0"/>
          <a:ea typeface="+mn-ea"/>
          <a:cs typeface="Arial" pitchFamily="34" charset="0"/>
        </a:defRPr>
      </a:lvl1pPr>
      <a:lvl2pPr marL="628650" indent="-171450" algn="l" defTabSz="914400" rtl="0" eaLnBrk="1" latinLnBrk="0" hangingPunct="1">
        <a:spcBef>
          <a:spcPts val="1100"/>
        </a:spcBef>
        <a:buClr>
          <a:schemeClr val="tx2"/>
        </a:buClr>
        <a:buSzPct val="70000"/>
        <a:buFont typeface="Wingdings" pitchFamily="2" charset="2"/>
        <a:buChar char="§"/>
        <a:defRPr sz="1800" kern="1200">
          <a:solidFill>
            <a:schemeClr val="tx1"/>
          </a:solidFill>
          <a:latin typeface="Arial" pitchFamily="34" charset="0"/>
          <a:ea typeface="+mn-ea"/>
          <a:cs typeface="Arial" pitchFamily="34" charset="0"/>
        </a:defRPr>
      </a:lvl2pPr>
      <a:lvl3pPr marL="1074738" indent="-160338" algn="l" defTabSz="914400" rtl="0" eaLnBrk="1" latinLnBrk="0" hangingPunct="1">
        <a:spcBef>
          <a:spcPts val="1100"/>
        </a:spcBef>
        <a:buClr>
          <a:schemeClr val="tx2"/>
        </a:buClr>
        <a:buSzPct val="70000"/>
        <a:buFont typeface="Wingdings" pitchFamily="2" charset="2"/>
        <a:buChar char="§"/>
        <a:defRPr sz="1600" kern="1200">
          <a:solidFill>
            <a:schemeClr val="tx1"/>
          </a:solidFill>
          <a:latin typeface="Arial" pitchFamily="34" charset="0"/>
          <a:ea typeface="+mn-ea"/>
          <a:cs typeface="Arial" pitchFamily="34" charset="0"/>
        </a:defRPr>
      </a:lvl3pPr>
      <a:lvl4pPr marL="1524000" marR="0" indent="-152400" algn="l" defTabSz="914400" rtl="0" eaLnBrk="1" fontAlgn="auto" latinLnBrk="0" hangingPunct="1">
        <a:lnSpc>
          <a:spcPct val="100000"/>
        </a:lnSpc>
        <a:spcBef>
          <a:spcPts val="1100"/>
        </a:spcBef>
        <a:spcAft>
          <a:spcPts val="0"/>
        </a:spcAft>
        <a:buClr>
          <a:schemeClr val="tx2"/>
        </a:buClr>
        <a:buSzPct val="70000"/>
        <a:buFont typeface="Wingdings" pitchFamily="2" charset="2"/>
        <a:buChar char="§"/>
        <a:tabLst/>
        <a:defRPr sz="1400" kern="1200">
          <a:solidFill>
            <a:schemeClr val="tx1"/>
          </a:solidFill>
          <a:latin typeface="Arial" pitchFamily="34" charset="0"/>
          <a:ea typeface="+mn-ea"/>
          <a:cs typeface="Arial" pitchFamily="34" charset="0"/>
        </a:defRPr>
      </a:lvl4pPr>
      <a:lvl5pPr marL="0" marR="0" indent="0" algn="l" defTabSz="914400" rtl="0" eaLnBrk="1" fontAlgn="auto" latinLnBrk="0" hangingPunct="1">
        <a:lnSpc>
          <a:spcPct val="100000"/>
        </a:lnSpc>
        <a:spcBef>
          <a:spcPts val="1100"/>
        </a:spcBef>
        <a:spcAft>
          <a:spcPts val="0"/>
        </a:spcAft>
        <a:buClr>
          <a:schemeClr val="accent1"/>
        </a:buClr>
        <a:buSzPct val="70000"/>
        <a:buFontTx/>
        <a:buNone/>
        <a:tabLst/>
        <a:defRPr sz="1800" b="1"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Fußzeilenplatzhalter 5"/>
          <p:cNvSpPr>
            <a:spLocks noGrp="1"/>
          </p:cNvSpPr>
          <p:nvPr>
            <p:ph type="ftr" sz="quarter" idx="3"/>
          </p:nvPr>
        </p:nvSpPr>
        <p:spPr>
          <a:xfrm>
            <a:off x="215900" y="6200776"/>
            <a:ext cx="1260474" cy="657224"/>
          </a:xfrm>
          <a:prstGeom prst="rect">
            <a:avLst/>
          </a:prstGeom>
        </p:spPr>
        <p:txBody>
          <a:bodyPr vert="horz" lIns="0" tIns="0" rIns="0" bIns="198000" rtlCol="0" anchor="b" anchorCtr="0"/>
          <a:lstStyle>
            <a:lvl1pPr marL="0" algn="l" defTabSz="914400" rtl="0" eaLnBrk="1" latinLnBrk="0" hangingPunct="1">
              <a:defRPr lang="de-DE" sz="600" kern="1200" dirty="0" smtClean="0">
                <a:solidFill>
                  <a:schemeClr val="tx1"/>
                </a:solidFill>
                <a:latin typeface="Arial" pitchFamily="34" charset="0"/>
                <a:ea typeface="+mn-ea"/>
                <a:cs typeface="Arial" pitchFamily="34" charset="0"/>
              </a:defRPr>
            </a:lvl1pPr>
          </a:lstStyle>
          <a:p>
            <a:r>
              <a:rPr lang="en-US" dirty="0" smtClean="0"/>
              <a:t>© ABB Group</a:t>
            </a:r>
          </a:p>
          <a:p>
            <a:endParaRPr lang="en-US" dirty="0" smtClean="0"/>
          </a:p>
        </p:txBody>
      </p:sp>
      <p:sp>
        <p:nvSpPr>
          <p:cNvPr id="2" name="Titelplatzhalter 1"/>
          <p:cNvSpPr>
            <a:spLocks noGrp="1"/>
          </p:cNvSpPr>
          <p:nvPr>
            <p:ph type="title"/>
          </p:nvPr>
        </p:nvSpPr>
        <p:spPr>
          <a:xfrm>
            <a:off x="0" y="0"/>
            <a:ext cx="9144000" cy="1127462"/>
          </a:xfrm>
          <a:prstGeom prst="rect">
            <a:avLst/>
          </a:prstGeom>
        </p:spPr>
        <p:txBody>
          <a:bodyPr vert="horz" lIns="187200" tIns="313200" rIns="216000" bIns="0" rtlCol="0" anchor="t" anchorCtr="0">
            <a:noAutofit/>
          </a:bodyPr>
          <a:lstStyle/>
          <a:p>
            <a:endParaRPr lang="de-DE" dirty="0"/>
          </a:p>
        </p:txBody>
      </p:sp>
      <p:sp>
        <p:nvSpPr>
          <p:cNvPr id="3" name="Textplatzhalter 2"/>
          <p:cNvSpPr>
            <a:spLocks noGrp="1"/>
          </p:cNvSpPr>
          <p:nvPr>
            <p:ph type="body" idx="1"/>
          </p:nvPr>
        </p:nvSpPr>
        <p:spPr>
          <a:xfrm>
            <a:off x="1476374" y="1592264"/>
            <a:ext cx="6191251" cy="4608512"/>
          </a:xfrm>
          <a:prstGeom prst="rect">
            <a:avLst/>
          </a:prstGeom>
        </p:spPr>
        <p:txBody>
          <a:bodyPr vert="horz" lIns="0" tIns="0" rIns="0" bIns="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pic>
        <p:nvPicPr>
          <p:cNvPr id="1027" name="Picture 3" descr="ABB2logo RGB"/>
          <p:cNvPicPr>
            <a:picLocks noChangeAspect="1" noChangeArrowheads="1"/>
          </p:cNvPicPr>
          <p:nvPr/>
        </p:nvPicPr>
        <p:blipFill>
          <a:blip r:embed="rId20"/>
          <a:srcRect l="62511"/>
          <a:stretch>
            <a:fillRect/>
          </a:stretch>
        </p:blipFill>
        <p:spPr bwMode="auto">
          <a:xfrm>
            <a:off x="8243888" y="6392863"/>
            <a:ext cx="673100" cy="252412"/>
          </a:xfrm>
          <a:prstGeom prst="rect">
            <a:avLst/>
          </a:prstGeom>
          <a:noFill/>
          <a:ln w="9525">
            <a:noFill/>
            <a:miter lim="800000"/>
            <a:headEnd/>
            <a:tailEnd/>
          </a:ln>
        </p:spPr>
      </p:pic>
      <p:sp>
        <p:nvSpPr>
          <p:cNvPr id="7" name="Datumsplatzhalter 6"/>
          <p:cNvSpPr>
            <a:spLocks noGrp="1"/>
          </p:cNvSpPr>
          <p:nvPr>
            <p:ph type="dt" sz="half" idx="2"/>
          </p:nvPr>
        </p:nvSpPr>
        <p:spPr>
          <a:xfrm>
            <a:off x="207944" y="6568154"/>
            <a:ext cx="592889" cy="108871"/>
          </a:xfrm>
          <a:prstGeom prst="rect">
            <a:avLst/>
          </a:prstGeom>
        </p:spPr>
        <p:txBody>
          <a:bodyPr vert="horz" lIns="0" tIns="0" rIns="0" bIns="0" rtlCol="0" anchor="t" anchorCtr="0"/>
          <a:lstStyle>
            <a:lvl1pPr marL="0" algn="l" defTabSz="914400" rtl="0" eaLnBrk="1" latinLnBrk="0" hangingPunct="1">
              <a:defRPr lang="de-DE" sz="600" kern="1200" smtClean="0">
                <a:solidFill>
                  <a:schemeClr val="tx1"/>
                </a:solidFill>
                <a:latin typeface="Arial" pitchFamily="34" charset="0"/>
                <a:ea typeface="+mn-ea"/>
                <a:cs typeface="Arial" pitchFamily="34" charset="0"/>
              </a:defRPr>
            </a:lvl1pPr>
          </a:lstStyle>
          <a:p>
            <a:r>
              <a:rPr lang="en-US" smtClean="0"/>
              <a:t>Month DD, Year</a:t>
            </a:r>
            <a:endParaRPr lang="de-DE" dirty="0"/>
          </a:p>
        </p:txBody>
      </p:sp>
      <p:sp>
        <p:nvSpPr>
          <p:cNvPr id="8" name="Foliennummernplatzhalter 7"/>
          <p:cNvSpPr>
            <a:spLocks noGrp="1"/>
          </p:cNvSpPr>
          <p:nvPr>
            <p:ph type="sldNum" sz="quarter" idx="4"/>
          </p:nvPr>
        </p:nvSpPr>
        <p:spPr>
          <a:xfrm>
            <a:off x="918319" y="6569118"/>
            <a:ext cx="448519" cy="108871"/>
          </a:xfrm>
          <a:prstGeom prst="rect">
            <a:avLst/>
          </a:prstGeom>
        </p:spPr>
        <p:txBody>
          <a:bodyPr vert="horz" lIns="0" tIns="0" rIns="0" bIns="0" rtlCol="0" anchor="t" anchorCtr="0"/>
          <a:lstStyle>
            <a:lvl1pPr marL="0" algn="l" defTabSz="914400" rtl="0" eaLnBrk="1" latinLnBrk="0" hangingPunct="1">
              <a:defRPr lang="de-DE" sz="600" kern="1200" smtClean="0">
                <a:solidFill>
                  <a:schemeClr val="tx1"/>
                </a:solidFill>
                <a:latin typeface="Arial" pitchFamily="34" charset="0"/>
                <a:ea typeface="+mn-ea"/>
                <a:cs typeface="Arial" pitchFamily="34" charset="0"/>
              </a:defRPr>
            </a:lvl1pPr>
          </a:lstStyle>
          <a:p>
            <a:r>
              <a:rPr lang="de-DE" dirty="0" smtClean="0"/>
              <a:t>| Slide </a:t>
            </a:r>
            <a:fld id="{CF363E95-653D-48D7-8EB0-A81FED805B5F}"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 id="2147483802" r:id="rId18"/>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hf hdr="0"/>
  <p:txStyles>
    <p:title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p:titleStyle>
    <p:bodyStyle>
      <a:lvl1pPr marL="179388" indent="-179388" algn="l" defTabSz="914400" rtl="0" eaLnBrk="1" latinLnBrk="0" hangingPunct="1">
        <a:spcBef>
          <a:spcPts val="1100"/>
        </a:spcBef>
        <a:buClr>
          <a:schemeClr val="tx2"/>
        </a:buClr>
        <a:buSzPct val="70000"/>
        <a:buFont typeface="Wingdings" pitchFamily="2" charset="2"/>
        <a:buChar char="§"/>
        <a:defRPr sz="1800" kern="1200">
          <a:solidFill>
            <a:schemeClr val="tx1"/>
          </a:solidFill>
          <a:latin typeface="Arial" pitchFamily="34" charset="0"/>
          <a:ea typeface="+mn-ea"/>
          <a:cs typeface="Arial" pitchFamily="34" charset="0"/>
        </a:defRPr>
      </a:lvl1pPr>
      <a:lvl2pPr marL="628650" indent="-171450" algn="l" defTabSz="914400" rtl="0" eaLnBrk="1" latinLnBrk="0" hangingPunct="1">
        <a:spcBef>
          <a:spcPts val="1100"/>
        </a:spcBef>
        <a:buClr>
          <a:schemeClr val="tx2"/>
        </a:buClr>
        <a:buSzPct val="70000"/>
        <a:buFont typeface="Wingdings" pitchFamily="2" charset="2"/>
        <a:buChar char="§"/>
        <a:defRPr sz="1800" kern="1200">
          <a:solidFill>
            <a:schemeClr val="tx1"/>
          </a:solidFill>
          <a:latin typeface="Arial" pitchFamily="34" charset="0"/>
          <a:ea typeface="+mn-ea"/>
          <a:cs typeface="Arial" pitchFamily="34" charset="0"/>
        </a:defRPr>
      </a:lvl2pPr>
      <a:lvl3pPr marL="1074738" indent="-160338" algn="l" defTabSz="914400" rtl="0" eaLnBrk="1" latinLnBrk="0" hangingPunct="1">
        <a:spcBef>
          <a:spcPts val="1100"/>
        </a:spcBef>
        <a:buClr>
          <a:schemeClr val="tx2"/>
        </a:buClr>
        <a:buSzPct val="70000"/>
        <a:buFont typeface="Wingdings" pitchFamily="2" charset="2"/>
        <a:buChar char="§"/>
        <a:defRPr sz="1600" kern="1200">
          <a:solidFill>
            <a:schemeClr val="tx1"/>
          </a:solidFill>
          <a:latin typeface="Arial" pitchFamily="34" charset="0"/>
          <a:ea typeface="+mn-ea"/>
          <a:cs typeface="Arial" pitchFamily="34" charset="0"/>
        </a:defRPr>
      </a:lvl3pPr>
      <a:lvl4pPr marL="1524000" marR="0" indent="-152400" algn="l" defTabSz="914400" rtl="0" eaLnBrk="1" fontAlgn="auto" latinLnBrk="0" hangingPunct="1">
        <a:lnSpc>
          <a:spcPct val="100000"/>
        </a:lnSpc>
        <a:spcBef>
          <a:spcPts val="1100"/>
        </a:spcBef>
        <a:spcAft>
          <a:spcPts val="0"/>
        </a:spcAft>
        <a:buClr>
          <a:schemeClr val="tx2"/>
        </a:buClr>
        <a:buSzPct val="70000"/>
        <a:buFont typeface="Wingdings" pitchFamily="2" charset="2"/>
        <a:buChar char="§"/>
        <a:tabLst/>
        <a:defRPr sz="1400" kern="1200">
          <a:solidFill>
            <a:schemeClr val="tx1"/>
          </a:solidFill>
          <a:latin typeface="Arial" pitchFamily="34" charset="0"/>
          <a:ea typeface="+mn-ea"/>
          <a:cs typeface="Arial" pitchFamily="34" charset="0"/>
        </a:defRPr>
      </a:lvl4pPr>
      <a:lvl5pPr marL="0" marR="0" indent="0" algn="l" defTabSz="914400" rtl="0" eaLnBrk="1" fontAlgn="auto" latinLnBrk="0" hangingPunct="1">
        <a:lnSpc>
          <a:spcPct val="100000"/>
        </a:lnSpc>
        <a:spcBef>
          <a:spcPts val="1100"/>
        </a:spcBef>
        <a:spcAft>
          <a:spcPts val="0"/>
        </a:spcAft>
        <a:buClr>
          <a:schemeClr val="accent1"/>
        </a:buClr>
        <a:buSzPct val="70000"/>
        <a:buFontTx/>
        <a:buNone/>
        <a:tabLst/>
        <a:defRPr sz="1800" b="1"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Fußzeilenplatzhalter 5"/>
          <p:cNvSpPr>
            <a:spLocks noGrp="1"/>
          </p:cNvSpPr>
          <p:nvPr>
            <p:ph type="ftr" sz="quarter" idx="3"/>
          </p:nvPr>
        </p:nvSpPr>
        <p:spPr>
          <a:xfrm>
            <a:off x="215900" y="6200776"/>
            <a:ext cx="1260474" cy="657224"/>
          </a:xfrm>
          <a:prstGeom prst="rect">
            <a:avLst/>
          </a:prstGeom>
        </p:spPr>
        <p:txBody>
          <a:bodyPr vert="horz" lIns="0" tIns="0" rIns="0" bIns="198000" rtlCol="0" anchor="b" anchorCtr="0"/>
          <a:lstStyle>
            <a:lvl1pPr marL="0" algn="l" defTabSz="914400" rtl="0" eaLnBrk="1" latinLnBrk="0" hangingPunct="1">
              <a:defRPr lang="de-DE" sz="600" kern="1200" dirty="0" smtClean="0">
                <a:solidFill>
                  <a:schemeClr val="tx1"/>
                </a:solidFill>
                <a:latin typeface="Arial" pitchFamily="34" charset="0"/>
                <a:ea typeface="+mn-ea"/>
                <a:cs typeface="Arial" pitchFamily="34" charset="0"/>
              </a:defRPr>
            </a:lvl1pPr>
          </a:lstStyle>
          <a:p>
            <a:r>
              <a:rPr lang="en-US" dirty="0" smtClean="0"/>
              <a:t>© ABB Group</a:t>
            </a:r>
          </a:p>
          <a:p>
            <a:endParaRPr lang="en-US" dirty="0" smtClean="0"/>
          </a:p>
        </p:txBody>
      </p:sp>
      <p:sp>
        <p:nvSpPr>
          <p:cNvPr id="2" name="Titelplatzhalter 1"/>
          <p:cNvSpPr>
            <a:spLocks noGrp="1"/>
          </p:cNvSpPr>
          <p:nvPr>
            <p:ph type="title"/>
          </p:nvPr>
        </p:nvSpPr>
        <p:spPr>
          <a:xfrm>
            <a:off x="0" y="0"/>
            <a:ext cx="9144000" cy="1127462"/>
          </a:xfrm>
          <a:prstGeom prst="rect">
            <a:avLst/>
          </a:prstGeom>
        </p:spPr>
        <p:txBody>
          <a:bodyPr vert="horz" lIns="187200" tIns="313200" rIns="216000" bIns="0" rtlCol="0" anchor="t" anchorCtr="0">
            <a:noAutofit/>
          </a:bodyPr>
          <a:lstStyle/>
          <a:p>
            <a:endParaRPr lang="de-DE" dirty="0"/>
          </a:p>
        </p:txBody>
      </p:sp>
      <p:sp>
        <p:nvSpPr>
          <p:cNvPr id="3" name="Textplatzhalter 2"/>
          <p:cNvSpPr>
            <a:spLocks noGrp="1"/>
          </p:cNvSpPr>
          <p:nvPr>
            <p:ph type="body" idx="1"/>
          </p:nvPr>
        </p:nvSpPr>
        <p:spPr>
          <a:xfrm>
            <a:off x="1476374" y="1592264"/>
            <a:ext cx="6191251" cy="4608512"/>
          </a:xfrm>
          <a:prstGeom prst="rect">
            <a:avLst/>
          </a:prstGeom>
        </p:spPr>
        <p:txBody>
          <a:bodyPr vert="horz" lIns="0" tIns="0" rIns="0" bIns="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pic>
        <p:nvPicPr>
          <p:cNvPr id="1027" name="Picture 3" descr="ABB2logo RGB"/>
          <p:cNvPicPr>
            <a:picLocks noChangeAspect="1" noChangeArrowheads="1"/>
          </p:cNvPicPr>
          <p:nvPr/>
        </p:nvPicPr>
        <p:blipFill>
          <a:blip r:embed="rId20"/>
          <a:srcRect l="62511"/>
          <a:stretch>
            <a:fillRect/>
          </a:stretch>
        </p:blipFill>
        <p:spPr bwMode="auto">
          <a:xfrm>
            <a:off x="8243888" y="6392863"/>
            <a:ext cx="673100" cy="252412"/>
          </a:xfrm>
          <a:prstGeom prst="rect">
            <a:avLst/>
          </a:prstGeom>
          <a:noFill/>
          <a:ln w="9525">
            <a:noFill/>
            <a:miter lim="800000"/>
            <a:headEnd/>
            <a:tailEnd/>
          </a:ln>
        </p:spPr>
      </p:pic>
      <p:sp>
        <p:nvSpPr>
          <p:cNvPr id="7" name="Datumsplatzhalter 6"/>
          <p:cNvSpPr>
            <a:spLocks noGrp="1"/>
          </p:cNvSpPr>
          <p:nvPr>
            <p:ph type="dt" sz="half" idx="2"/>
          </p:nvPr>
        </p:nvSpPr>
        <p:spPr>
          <a:xfrm>
            <a:off x="207944" y="6568154"/>
            <a:ext cx="592889" cy="108871"/>
          </a:xfrm>
          <a:prstGeom prst="rect">
            <a:avLst/>
          </a:prstGeom>
        </p:spPr>
        <p:txBody>
          <a:bodyPr vert="horz" lIns="0" tIns="0" rIns="0" bIns="0" rtlCol="0" anchor="t" anchorCtr="0"/>
          <a:lstStyle>
            <a:lvl1pPr marL="0" algn="l" defTabSz="914400" rtl="0" eaLnBrk="1" latinLnBrk="0" hangingPunct="1">
              <a:defRPr lang="de-DE" sz="600" kern="1200" smtClean="0">
                <a:solidFill>
                  <a:schemeClr val="tx1"/>
                </a:solidFill>
                <a:latin typeface="Arial" pitchFamily="34" charset="0"/>
                <a:ea typeface="+mn-ea"/>
                <a:cs typeface="Arial" pitchFamily="34" charset="0"/>
              </a:defRPr>
            </a:lvl1pPr>
          </a:lstStyle>
          <a:p>
            <a:r>
              <a:rPr lang="en-US" smtClean="0"/>
              <a:t>Month DD, Year</a:t>
            </a:r>
            <a:endParaRPr lang="de-DE" dirty="0"/>
          </a:p>
        </p:txBody>
      </p:sp>
      <p:sp>
        <p:nvSpPr>
          <p:cNvPr id="8" name="Foliennummernplatzhalter 7"/>
          <p:cNvSpPr>
            <a:spLocks noGrp="1"/>
          </p:cNvSpPr>
          <p:nvPr>
            <p:ph type="sldNum" sz="quarter" idx="4"/>
          </p:nvPr>
        </p:nvSpPr>
        <p:spPr>
          <a:xfrm>
            <a:off x="918319" y="6569118"/>
            <a:ext cx="448519" cy="108871"/>
          </a:xfrm>
          <a:prstGeom prst="rect">
            <a:avLst/>
          </a:prstGeom>
        </p:spPr>
        <p:txBody>
          <a:bodyPr vert="horz" lIns="0" tIns="0" rIns="0" bIns="0" rtlCol="0" anchor="t" anchorCtr="0"/>
          <a:lstStyle>
            <a:lvl1pPr marL="0" algn="l" defTabSz="914400" rtl="0" eaLnBrk="1" latinLnBrk="0" hangingPunct="1">
              <a:defRPr lang="de-DE" sz="600" kern="1200" smtClean="0">
                <a:solidFill>
                  <a:schemeClr val="tx1"/>
                </a:solidFill>
                <a:latin typeface="Arial" pitchFamily="34" charset="0"/>
                <a:ea typeface="+mn-ea"/>
                <a:cs typeface="Arial" pitchFamily="34" charset="0"/>
              </a:defRPr>
            </a:lvl1pPr>
          </a:lstStyle>
          <a:p>
            <a:r>
              <a:rPr lang="de-DE" dirty="0" smtClean="0"/>
              <a:t>| Slide </a:t>
            </a:r>
            <a:fld id="{CF363E95-653D-48D7-8EB0-A81FED805B5F}"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 id="2147483821" r:id="rId18"/>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hf hdr="0"/>
  <p:txStyles>
    <p:title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p:titleStyle>
    <p:bodyStyle>
      <a:lvl1pPr marL="179388" indent="-179388" algn="l" defTabSz="914400" rtl="0" eaLnBrk="1" latinLnBrk="0" hangingPunct="1">
        <a:spcBef>
          <a:spcPts val="1100"/>
        </a:spcBef>
        <a:buClr>
          <a:schemeClr val="tx2"/>
        </a:buClr>
        <a:buSzPct val="70000"/>
        <a:buFont typeface="Wingdings" pitchFamily="2" charset="2"/>
        <a:buChar char="§"/>
        <a:defRPr sz="1800" kern="1200">
          <a:solidFill>
            <a:schemeClr val="tx1"/>
          </a:solidFill>
          <a:latin typeface="Arial" pitchFamily="34" charset="0"/>
          <a:ea typeface="+mn-ea"/>
          <a:cs typeface="Arial" pitchFamily="34" charset="0"/>
        </a:defRPr>
      </a:lvl1pPr>
      <a:lvl2pPr marL="628650" indent="-171450" algn="l" defTabSz="914400" rtl="0" eaLnBrk="1" latinLnBrk="0" hangingPunct="1">
        <a:spcBef>
          <a:spcPts val="1100"/>
        </a:spcBef>
        <a:buClr>
          <a:schemeClr val="tx2"/>
        </a:buClr>
        <a:buSzPct val="70000"/>
        <a:buFont typeface="Wingdings" pitchFamily="2" charset="2"/>
        <a:buChar char="§"/>
        <a:defRPr sz="1800" kern="1200">
          <a:solidFill>
            <a:schemeClr val="tx1"/>
          </a:solidFill>
          <a:latin typeface="Arial" pitchFamily="34" charset="0"/>
          <a:ea typeface="+mn-ea"/>
          <a:cs typeface="Arial" pitchFamily="34" charset="0"/>
        </a:defRPr>
      </a:lvl2pPr>
      <a:lvl3pPr marL="1074738" indent="-160338" algn="l" defTabSz="914400" rtl="0" eaLnBrk="1" latinLnBrk="0" hangingPunct="1">
        <a:spcBef>
          <a:spcPts val="1100"/>
        </a:spcBef>
        <a:buClr>
          <a:schemeClr val="tx2"/>
        </a:buClr>
        <a:buSzPct val="70000"/>
        <a:buFont typeface="Wingdings" pitchFamily="2" charset="2"/>
        <a:buChar char="§"/>
        <a:defRPr sz="1600" kern="1200">
          <a:solidFill>
            <a:schemeClr val="tx1"/>
          </a:solidFill>
          <a:latin typeface="Arial" pitchFamily="34" charset="0"/>
          <a:ea typeface="+mn-ea"/>
          <a:cs typeface="Arial" pitchFamily="34" charset="0"/>
        </a:defRPr>
      </a:lvl3pPr>
      <a:lvl4pPr marL="1524000" marR="0" indent="-152400" algn="l" defTabSz="914400" rtl="0" eaLnBrk="1" fontAlgn="auto" latinLnBrk="0" hangingPunct="1">
        <a:lnSpc>
          <a:spcPct val="100000"/>
        </a:lnSpc>
        <a:spcBef>
          <a:spcPts val="1100"/>
        </a:spcBef>
        <a:spcAft>
          <a:spcPts val="0"/>
        </a:spcAft>
        <a:buClr>
          <a:schemeClr val="tx2"/>
        </a:buClr>
        <a:buSzPct val="70000"/>
        <a:buFont typeface="Wingdings" pitchFamily="2" charset="2"/>
        <a:buChar char="§"/>
        <a:tabLst/>
        <a:defRPr sz="1400" kern="1200">
          <a:solidFill>
            <a:schemeClr val="tx1"/>
          </a:solidFill>
          <a:latin typeface="Arial" pitchFamily="34" charset="0"/>
          <a:ea typeface="+mn-ea"/>
          <a:cs typeface="Arial" pitchFamily="34" charset="0"/>
        </a:defRPr>
      </a:lvl4pPr>
      <a:lvl5pPr marL="0" marR="0" indent="0" algn="l" defTabSz="914400" rtl="0" eaLnBrk="1" fontAlgn="auto" latinLnBrk="0" hangingPunct="1">
        <a:lnSpc>
          <a:spcPct val="100000"/>
        </a:lnSpc>
        <a:spcBef>
          <a:spcPts val="1100"/>
        </a:spcBef>
        <a:spcAft>
          <a:spcPts val="0"/>
        </a:spcAft>
        <a:buClr>
          <a:schemeClr val="accent1"/>
        </a:buClr>
        <a:buSzPct val="70000"/>
        <a:buFontTx/>
        <a:buNone/>
        <a:tabLst/>
        <a:defRPr sz="1800" b="1"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Fußzeilenplatzhalter 5"/>
          <p:cNvSpPr>
            <a:spLocks noGrp="1"/>
          </p:cNvSpPr>
          <p:nvPr>
            <p:ph type="ftr" sz="quarter" idx="3"/>
          </p:nvPr>
        </p:nvSpPr>
        <p:spPr>
          <a:xfrm>
            <a:off x="215900" y="6200776"/>
            <a:ext cx="1260474" cy="657224"/>
          </a:xfrm>
          <a:prstGeom prst="rect">
            <a:avLst/>
          </a:prstGeom>
        </p:spPr>
        <p:txBody>
          <a:bodyPr vert="horz" lIns="0" tIns="0" rIns="0" bIns="198000" rtlCol="0" anchor="b" anchorCtr="0"/>
          <a:lstStyle>
            <a:lvl1pPr marL="0" algn="l" defTabSz="914400" rtl="0" eaLnBrk="1" latinLnBrk="0" hangingPunct="1">
              <a:defRPr lang="de-DE" sz="600" kern="1200" dirty="0" smtClean="0">
                <a:solidFill>
                  <a:schemeClr val="tx1"/>
                </a:solidFill>
                <a:latin typeface="Arial" pitchFamily="34" charset="0"/>
                <a:ea typeface="+mn-ea"/>
                <a:cs typeface="Arial" pitchFamily="34" charset="0"/>
              </a:defRPr>
            </a:lvl1pPr>
          </a:lstStyle>
          <a:p>
            <a:r>
              <a:rPr lang="en-US" dirty="0" smtClean="0"/>
              <a:t>© ABB Group</a:t>
            </a:r>
          </a:p>
          <a:p>
            <a:endParaRPr lang="en-US" dirty="0" smtClean="0"/>
          </a:p>
        </p:txBody>
      </p:sp>
      <p:sp>
        <p:nvSpPr>
          <p:cNvPr id="2" name="Titelplatzhalter 1"/>
          <p:cNvSpPr>
            <a:spLocks noGrp="1"/>
          </p:cNvSpPr>
          <p:nvPr>
            <p:ph type="title"/>
          </p:nvPr>
        </p:nvSpPr>
        <p:spPr>
          <a:xfrm>
            <a:off x="0" y="0"/>
            <a:ext cx="9144000" cy="1127462"/>
          </a:xfrm>
          <a:prstGeom prst="rect">
            <a:avLst/>
          </a:prstGeom>
        </p:spPr>
        <p:txBody>
          <a:bodyPr vert="horz" lIns="187200" tIns="313200" rIns="216000" bIns="0" rtlCol="0" anchor="t" anchorCtr="0">
            <a:noAutofit/>
          </a:bodyPr>
          <a:lstStyle/>
          <a:p>
            <a:endParaRPr lang="de-DE" dirty="0"/>
          </a:p>
        </p:txBody>
      </p:sp>
      <p:sp>
        <p:nvSpPr>
          <p:cNvPr id="3" name="Textplatzhalter 2"/>
          <p:cNvSpPr>
            <a:spLocks noGrp="1"/>
          </p:cNvSpPr>
          <p:nvPr>
            <p:ph type="body" idx="1"/>
          </p:nvPr>
        </p:nvSpPr>
        <p:spPr>
          <a:xfrm>
            <a:off x="1476374" y="1592264"/>
            <a:ext cx="6191251" cy="4608512"/>
          </a:xfrm>
          <a:prstGeom prst="rect">
            <a:avLst/>
          </a:prstGeom>
        </p:spPr>
        <p:txBody>
          <a:bodyPr vert="horz" lIns="0" tIns="0" rIns="0" bIns="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pic>
        <p:nvPicPr>
          <p:cNvPr id="1027" name="Picture 3" descr="ABB2logo RGB"/>
          <p:cNvPicPr>
            <a:picLocks noChangeAspect="1" noChangeArrowheads="1"/>
          </p:cNvPicPr>
          <p:nvPr/>
        </p:nvPicPr>
        <p:blipFill>
          <a:blip r:embed="rId20"/>
          <a:srcRect l="62511"/>
          <a:stretch>
            <a:fillRect/>
          </a:stretch>
        </p:blipFill>
        <p:spPr bwMode="auto">
          <a:xfrm>
            <a:off x="8243888" y="6392863"/>
            <a:ext cx="673100" cy="252412"/>
          </a:xfrm>
          <a:prstGeom prst="rect">
            <a:avLst/>
          </a:prstGeom>
          <a:noFill/>
          <a:ln w="9525">
            <a:noFill/>
            <a:miter lim="800000"/>
            <a:headEnd/>
            <a:tailEnd/>
          </a:ln>
        </p:spPr>
      </p:pic>
      <p:sp>
        <p:nvSpPr>
          <p:cNvPr id="7" name="Datumsplatzhalter 6"/>
          <p:cNvSpPr>
            <a:spLocks noGrp="1"/>
          </p:cNvSpPr>
          <p:nvPr>
            <p:ph type="dt" sz="half" idx="2"/>
          </p:nvPr>
        </p:nvSpPr>
        <p:spPr>
          <a:xfrm>
            <a:off x="207944" y="6568154"/>
            <a:ext cx="592889" cy="108871"/>
          </a:xfrm>
          <a:prstGeom prst="rect">
            <a:avLst/>
          </a:prstGeom>
        </p:spPr>
        <p:txBody>
          <a:bodyPr vert="horz" lIns="0" tIns="0" rIns="0" bIns="0" rtlCol="0" anchor="t" anchorCtr="0"/>
          <a:lstStyle>
            <a:lvl1pPr marL="0" algn="l" defTabSz="914400" rtl="0" eaLnBrk="1" latinLnBrk="0" hangingPunct="1">
              <a:defRPr lang="de-DE" sz="600" kern="1200" smtClean="0">
                <a:solidFill>
                  <a:schemeClr val="tx1"/>
                </a:solidFill>
                <a:latin typeface="Arial" pitchFamily="34" charset="0"/>
                <a:ea typeface="+mn-ea"/>
                <a:cs typeface="Arial" pitchFamily="34" charset="0"/>
              </a:defRPr>
            </a:lvl1pPr>
          </a:lstStyle>
          <a:p>
            <a:r>
              <a:rPr lang="en-US" smtClean="0"/>
              <a:t>Month DD, Year</a:t>
            </a:r>
            <a:endParaRPr lang="de-DE" dirty="0"/>
          </a:p>
        </p:txBody>
      </p:sp>
      <p:sp>
        <p:nvSpPr>
          <p:cNvPr id="8" name="Foliennummernplatzhalter 7"/>
          <p:cNvSpPr>
            <a:spLocks noGrp="1"/>
          </p:cNvSpPr>
          <p:nvPr>
            <p:ph type="sldNum" sz="quarter" idx="4"/>
          </p:nvPr>
        </p:nvSpPr>
        <p:spPr>
          <a:xfrm>
            <a:off x="918319" y="6569118"/>
            <a:ext cx="448519" cy="108871"/>
          </a:xfrm>
          <a:prstGeom prst="rect">
            <a:avLst/>
          </a:prstGeom>
        </p:spPr>
        <p:txBody>
          <a:bodyPr vert="horz" lIns="0" tIns="0" rIns="0" bIns="0" rtlCol="0" anchor="t" anchorCtr="0"/>
          <a:lstStyle>
            <a:lvl1pPr marL="0" algn="l" defTabSz="914400" rtl="0" eaLnBrk="1" latinLnBrk="0" hangingPunct="1">
              <a:defRPr lang="de-DE" sz="600" kern="1200" smtClean="0">
                <a:solidFill>
                  <a:schemeClr val="tx1"/>
                </a:solidFill>
                <a:latin typeface="Arial" pitchFamily="34" charset="0"/>
                <a:ea typeface="+mn-ea"/>
                <a:cs typeface="Arial" pitchFamily="34" charset="0"/>
              </a:defRPr>
            </a:lvl1pPr>
          </a:lstStyle>
          <a:p>
            <a:r>
              <a:rPr lang="de-DE" dirty="0" smtClean="0"/>
              <a:t>| Slide </a:t>
            </a:r>
            <a:fld id="{CF363E95-653D-48D7-8EB0-A81FED805B5F}"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 id="2147483840" r:id="rId18"/>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hf hdr="0"/>
  <p:txStyles>
    <p:title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p:titleStyle>
    <p:bodyStyle>
      <a:lvl1pPr marL="179388" indent="-179388" algn="l" defTabSz="914400" rtl="0" eaLnBrk="1" latinLnBrk="0" hangingPunct="1">
        <a:spcBef>
          <a:spcPts val="1100"/>
        </a:spcBef>
        <a:buClr>
          <a:schemeClr val="tx2"/>
        </a:buClr>
        <a:buSzPct val="70000"/>
        <a:buFont typeface="Wingdings" pitchFamily="2" charset="2"/>
        <a:buChar char="§"/>
        <a:defRPr sz="1800" kern="1200">
          <a:solidFill>
            <a:schemeClr val="tx1"/>
          </a:solidFill>
          <a:latin typeface="Arial" pitchFamily="34" charset="0"/>
          <a:ea typeface="+mn-ea"/>
          <a:cs typeface="Arial" pitchFamily="34" charset="0"/>
        </a:defRPr>
      </a:lvl1pPr>
      <a:lvl2pPr marL="628650" indent="-171450" algn="l" defTabSz="914400" rtl="0" eaLnBrk="1" latinLnBrk="0" hangingPunct="1">
        <a:spcBef>
          <a:spcPts val="1100"/>
        </a:spcBef>
        <a:buClr>
          <a:schemeClr val="tx2"/>
        </a:buClr>
        <a:buSzPct val="70000"/>
        <a:buFont typeface="Wingdings" pitchFamily="2" charset="2"/>
        <a:buChar char="§"/>
        <a:defRPr sz="1800" kern="1200">
          <a:solidFill>
            <a:schemeClr val="tx1"/>
          </a:solidFill>
          <a:latin typeface="Arial" pitchFamily="34" charset="0"/>
          <a:ea typeface="+mn-ea"/>
          <a:cs typeface="Arial" pitchFamily="34" charset="0"/>
        </a:defRPr>
      </a:lvl2pPr>
      <a:lvl3pPr marL="1074738" indent="-160338" algn="l" defTabSz="914400" rtl="0" eaLnBrk="1" latinLnBrk="0" hangingPunct="1">
        <a:spcBef>
          <a:spcPts val="1100"/>
        </a:spcBef>
        <a:buClr>
          <a:schemeClr val="tx2"/>
        </a:buClr>
        <a:buSzPct val="70000"/>
        <a:buFont typeface="Wingdings" pitchFamily="2" charset="2"/>
        <a:buChar char="§"/>
        <a:defRPr sz="1600" kern="1200">
          <a:solidFill>
            <a:schemeClr val="tx1"/>
          </a:solidFill>
          <a:latin typeface="Arial" pitchFamily="34" charset="0"/>
          <a:ea typeface="+mn-ea"/>
          <a:cs typeface="Arial" pitchFamily="34" charset="0"/>
        </a:defRPr>
      </a:lvl3pPr>
      <a:lvl4pPr marL="1524000" marR="0" indent="-152400" algn="l" defTabSz="914400" rtl="0" eaLnBrk="1" fontAlgn="auto" latinLnBrk="0" hangingPunct="1">
        <a:lnSpc>
          <a:spcPct val="100000"/>
        </a:lnSpc>
        <a:spcBef>
          <a:spcPts val="1100"/>
        </a:spcBef>
        <a:spcAft>
          <a:spcPts val="0"/>
        </a:spcAft>
        <a:buClr>
          <a:schemeClr val="tx2"/>
        </a:buClr>
        <a:buSzPct val="70000"/>
        <a:buFont typeface="Wingdings" pitchFamily="2" charset="2"/>
        <a:buChar char="§"/>
        <a:tabLst/>
        <a:defRPr sz="1400" kern="1200">
          <a:solidFill>
            <a:schemeClr val="tx1"/>
          </a:solidFill>
          <a:latin typeface="Arial" pitchFamily="34" charset="0"/>
          <a:ea typeface="+mn-ea"/>
          <a:cs typeface="Arial" pitchFamily="34" charset="0"/>
        </a:defRPr>
      </a:lvl4pPr>
      <a:lvl5pPr marL="0" marR="0" indent="0" algn="l" defTabSz="914400" rtl="0" eaLnBrk="1" fontAlgn="auto" latinLnBrk="0" hangingPunct="1">
        <a:lnSpc>
          <a:spcPct val="100000"/>
        </a:lnSpc>
        <a:spcBef>
          <a:spcPts val="1100"/>
        </a:spcBef>
        <a:spcAft>
          <a:spcPts val="0"/>
        </a:spcAft>
        <a:buClr>
          <a:schemeClr val="accent1"/>
        </a:buClr>
        <a:buSzPct val="70000"/>
        <a:buFontTx/>
        <a:buNone/>
        <a:tabLst/>
        <a:defRPr sz="1800" b="1"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18.xml"/><Relationship Id="rId3"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CRN </a:t>
            </a:r>
            <a:r>
              <a:rPr lang="en-US" dirty="0" smtClean="0"/>
              <a:t>Workshop Topic 2</a:t>
            </a:r>
            <a:endParaRPr lang="en-US" dirty="0"/>
          </a:p>
        </p:txBody>
      </p:sp>
      <p:sp>
        <p:nvSpPr>
          <p:cNvPr id="3" name="Untertitel 2"/>
          <p:cNvSpPr>
            <a:spLocks noGrp="1"/>
          </p:cNvSpPr>
          <p:nvPr>
            <p:ph type="subTitle" idx="1"/>
          </p:nvPr>
        </p:nvSpPr>
        <p:spPr/>
        <p:txBody>
          <a:bodyPr/>
          <a:lstStyle/>
          <a:p>
            <a:r>
              <a:rPr lang="en-US" dirty="0" smtClean="0"/>
              <a:t>How geography and environment influence communications decisions</a:t>
            </a:r>
            <a:endParaRPr lang="en-US" dirty="0"/>
          </a:p>
        </p:txBody>
      </p:sp>
      <p:sp>
        <p:nvSpPr>
          <p:cNvPr id="4" name="Textplatzhalter 3"/>
          <p:cNvSpPr>
            <a:spLocks noGrp="1"/>
          </p:cNvSpPr>
          <p:nvPr>
            <p:ph type="body" sz="quarter" idx="10"/>
          </p:nvPr>
        </p:nvSpPr>
        <p:spPr/>
        <p:txBody>
          <a:bodyPr/>
          <a:lstStyle/>
          <a:p>
            <a:r>
              <a:rPr lang="en-US" dirty="0" smtClean="0"/>
              <a:t>November 2013</a:t>
            </a:r>
            <a:endParaRPr 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0" y="-1"/>
            <a:ext cx="9144000" cy="1161899"/>
          </a:xfrm>
        </p:spPr>
        <p:txBody>
          <a:bodyPr/>
          <a:lstStyle/>
          <a:p>
            <a:r>
              <a:rPr lang="en-US" sz="2800" dirty="0" smtClean="0"/>
              <a:t>Geography – Rural</a:t>
            </a:r>
            <a:endParaRPr lang="en-US" sz="2800" dirty="0"/>
          </a:p>
        </p:txBody>
      </p:sp>
      <p:pic>
        <p:nvPicPr>
          <p:cNvPr id="4" name="Picture 3" descr="BREC_design-rural-exampl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1" y="761999"/>
            <a:ext cx="7348712" cy="6081059"/>
          </a:xfrm>
          <a:prstGeom prst="rect">
            <a:avLst/>
          </a:prstGeom>
        </p:spPr>
      </p:pic>
    </p:spTree>
    <p:extLst>
      <p:ext uri="{BB962C8B-B14F-4D97-AF65-F5344CB8AC3E}">
        <p14:creationId xmlns:p14="http://schemas.microsoft.com/office/powerpoint/2010/main" val="155337770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131786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bert.williams\Documents\Nevada\Tropos Overview PPT for Nevada\Network Diagram Nevada.gif"/>
          <p:cNvPicPr>
            <a:picLocks noChangeAspect="1" noChangeArrowheads="1"/>
          </p:cNvPicPr>
          <p:nvPr/>
        </p:nvPicPr>
        <p:blipFill rotWithShape="1">
          <a:blip r:embed="rId2">
            <a:extLst>
              <a:ext uri="{28A0092B-C50C-407E-A947-70E740481C1C}">
                <a14:useLocalDpi xmlns:a14="http://schemas.microsoft.com/office/drawing/2010/main" val="0"/>
              </a:ext>
            </a:extLst>
          </a:blip>
          <a:srcRect t="19305" r="2205" b="10834"/>
          <a:stretch/>
        </p:blipFill>
        <p:spPr bwMode="auto">
          <a:xfrm>
            <a:off x="94109" y="1323974"/>
            <a:ext cx="8942387" cy="479107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a:t>D</a:t>
            </a:r>
            <a:r>
              <a:rPr lang="en-US" sz="2800" dirty="0" smtClean="0"/>
              <a:t>istribution</a:t>
            </a:r>
            <a:r>
              <a:rPr lang="en-US" sz="2800" dirty="0" smtClean="0"/>
              <a:t>/field area networks</a:t>
            </a:r>
            <a:endParaRPr lang="en-US" sz="2800" dirty="0"/>
          </a:p>
        </p:txBody>
      </p:sp>
      <p:sp>
        <p:nvSpPr>
          <p:cNvPr id="3" name="Subtitle 2"/>
          <p:cNvSpPr>
            <a:spLocks noGrp="1"/>
          </p:cNvSpPr>
          <p:nvPr>
            <p:ph type="subTitle" idx="10"/>
          </p:nvPr>
        </p:nvSpPr>
        <p:spPr/>
        <p:txBody>
          <a:bodyPr/>
          <a:lstStyle/>
          <a:p>
            <a:r>
              <a:rPr lang="en-US" dirty="0" smtClean="0"/>
              <a:t>Reviewing the architecture</a:t>
            </a:r>
            <a:endParaRPr lang="en-US" dirty="0"/>
          </a:p>
        </p:txBody>
      </p:sp>
      <p:sp>
        <p:nvSpPr>
          <p:cNvPr id="7" name="Rectangle 6"/>
          <p:cNvSpPr/>
          <p:nvPr/>
        </p:nvSpPr>
        <p:spPr>
          <a:xfrm>
            <a:off x="5076056" y="4244455"/>
            <a:ext cx="3816424" cy="982639"/>
          </a:xfrm>
          <a:prstGeom prst="rect">
            <a:avLst/>
          </a:prstGeom>
          <a:noFill/>
          <a:ln w="63500">
            <a:solidFill>
              <a:srgbClr val="0028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388" indent="-179388" algn="ctr">
              <a:spcBef>
                <a:spcPts val="1100"/>
              </a:spcBef>
              <a:buClr>
                <a:schemeClr val="tx2"/>
              </a:buClr>
              <a:buSzPct val="70000"/>
              <a:buFont typeface="Wingdings" pitchFamily="2" charset="2"/>
              <a:buChar char="§"/>
            </a:pPr>
            <a:endParaRPr lang="en-US" dirty="0" smtClean="0">
              <a:solidFill>
                <a:schemeClr val="tx1"/>
              </a:solidFill>
              <a:latin typeface="Arial" pitchFamily="34" charset="0"/>
              <a:cs typeface="Arial" pitchFamily="34" charset="0"/>
            </a:endParaRPr>
          </a:p>
        </p:txBody>
      </p:sp>
      <p:sp>
        <p:nvSpPr>
          <p:cNvPr id="8" name="Rectangle 7"/>
          <p:cNvSpPr/>
          <p:nvPr/>
        </p:nvSpPr>
        <p:spPr>
          <a:xfrm>
            <a:off x="205680" y="2415654"/>
            <a:ext cx="8686800" cy="875731"/>
          </a:xfrm>
          <a:prstGeom prst="rect">
            <a:avLst/>
          </a:prstGeom>
          <a:noFill/>
          <a:ln w="63500">
            <a:solidFill>
              <a:srgbClr val="0028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388" indent="-179388" algn="ctr">
              <a:spcBef>
                <a:spcPts val="1100"/>
              </a:spcBef>
              <a:buClr>
                <a:schemeClr val="tx2"/>
              </a:buClr>
              <a:buSzPct val="70000"/>
              <a:buFont typeface="Wingdings" pitchFamily="2" charset="2"/>
              <a:buChar char="§"/>
            </a:pPr>
            <a:endParaRPr lang="en-US" dirty="0" smtClean="0">
              <a:solidFill>
                <a:srgbClr val="0096EA"/>
              </a:solidFill>
              <a:latin typeface="Arial" pitchFamily="34" charset="0"/>
              <a:cs typeface="Arial" pitchFamily="34" charset="0"/>
            </a:endParaRPr>
          </a:p>
        </p:txBody>
      </p:sp>
      <p:sp>
        <p:nvSpPr>
          <p:cNvPr id="9" name="Rectangle 8"/>
          <p:cNvSpPr/>
          <p:nvPr/>
        </p:nvSpPr>
        <p:spPr>
          <a:xfrm>
            <a:off x="5148064" y="5445224"/>
            <a:ext cx="1187071" cy="491319"/>
          </a:xfrm>
          <a:prstGeom prst="rect">
            <a:avLst/>
          </a:prstGeom>
          <a:noFill/>
          <a:ln w="63500">
            <a:solidFill>
              <a:srgbClr val="0028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100"/>
              </a:spcBef>
              <a:buClr>
                <a:schemeClr val="tx2"/>
              </a:buClr>
              <a:buSzPct val="70000"/>
            </a:pPr>
            <a:r>
              <a:rPr lang="en-US" dirty="0" smtClean="0">
                <a:solidFill>
                  <a:schemeClr val="tx1"/>
                </a:solidFill>
                <a:latin typeface="Arial" pitchFamily="34" charset="0"/>
                <a:cs typeface="Arial" pitchFamily="34" charset="0"/>
              </a:rPr>
              <a:t>ABB</a:t>
            </a:r>
          </a:p>
        </p:txBody>
      </p:sp>
      <p:sp>
        <p:nvSpPr>
          <p:cNvPr id="10" name="Rectangle 9"/>
          <p:cNvSpPr/>
          <p:nvPr/>
        </p:nvSpPr>
        <p:spPr>
          <a:xfrm>
            <a:off x="6426736" y="5447536"/>
            <a:ext cx="1187071" cy="491319"/>
          </a:xfrm>
          <a:prstGeom prst="rect">
            <a:avLst/>
          </a:prstGeom>
          <a:noFill/>
          <a:ln w="63500">
            <a:solidFill>
              <a:srgbClr val="0096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100"/>
              </a:spcBef>
              <a:buClr>
                <a:schemeClr val="tx2"/>
              </a:buClr>
              <a:buSzPct val="70000"/>
            </a:pPr>
            <a:r>
              <a:rPr lang="en-US" dirty="0" smtClean="0">
                <a:solidFill>
                  <a:schemeClr val="tx1"/>
                </a:solidFill>
                <a:latin typeface="Arial" pitchFamily="34" charset="0"/>
                <a:cs typeface="Arial" pitchFamily="34" charset="0"/>
              </a:rPr>
              <a:t>Tropos</a:t>
            </a:r>
          </a:p>
        </p:txBody>
      </p:sp>
      <p:sp>
        <p:nvSpPr>
          <p:cNvPr id="11" name="Rectangle 10"/>
          <p:cNvSpPr/>
          <p:nvPr/>
        </p:nvSpPr>
        <p:spPr>
          <a:xfrm>
            <a:off x="3491880" y="1268760"/>
            <a:ext cx="2448272" cy="1091680"/>
          </a:xfrm>
          <a:prstGeom prst="rect">
            <a:avLst/>
          </a:prstGeom>
          <a:noFill/>
          <a:ln w="63500">
            <a:solidFill>
              <a:srgbClr val="0028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100"/>
              </a:spcBef>
              <a:buClr>
                <a:schemeClr val="tx2"/>
              </a:buClr>
              <a:buSzPct val="70000"/>
            </a:pPr>
            <a:endParaRPr lang="en-US" dirty="0" smtClean="0">
              <a:solidFill>
                <a:schemeClr val="tx1"/>
              </a:solidFill>
              <a:latin typeface="Arial" pitchFamily="34" charset="0"/>
              <a:cs typeface="Arial" pitchFamily="34" charset="0"/>
            </a:endParaRPr>
          </a:p>
        </p:txBody>
      </p:sp>
      <p:sp>
        <p:nvSpPr>
          <p:cNvPr id="12" name="Rectangle 11"/>
          <p:cNvSpPr/>
          <p:nvPr/>
        </p:nvSpPr>
        <p:spPr>
          <a:xfrm>
            <a:off x="7705409" y="5447608"/>
            <a:ext cx="1187071" cy="488936"/>
          </a:xfrm>
          <a:prstGeom prst="rect">
            <a:avLst/>
          </a:prstGeom>
          <a:noFill/>
          <a:ln w="63500">
            <a:solidFill>
              <a:srgbClr val="0096EB"/>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100"/>
              </a:spcBef>
              <a:buClr>
                <a:schemeClr val="tx2"/>
              </a:buClr>
              <a:buSzPct val="70000"/>
            </a:pPr>
            <a:r>
              <a:rPr lang="en-US" sz="1400" dirty="0" smtClean="0">
                <a:solidFill>
                  <a:schemeClr val="tx1"/>
                </a:solidFill>
                <a:latin typeface="Arial" pitchFamily="34" charset="0"/>
                <a:cs typeface="Arial" pitchFamily="34" charset="0"/>
              </a:rPr>
              <a:t>Tropos  Partners</a:t>
            </a:r>
          </a:p>
        </p:txBody>
      </p:sp>
      <p:sp>
        <p:nvSpPr>
          <p:cNvPr id="13" name="Rectangle 12"/>
          <p:cNvSpPr/>
          <p:nvPr/>
        </p:nvSpPr>
        <p:spPr>
          <a:xfrm>
            <a:off x="209056" y="4260770"/>
            <a:ext cx="4813320" cy="966324"/>
          </a:xfrm>
          <a:prstGeom prst="rect">
            <a:avLst/>
          </a:prstGeom>
          <a:noFill/>
          <a:ln w="63500">
            <a:solidFill>
              <a:srgbClr val="0096EB"/>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100"/>
              </a:spcBef>
              <a:buClr>
                <a:schemeClr val="tx2"/>
              </a:buClr>
              <a:buSzPct val="70000"/>
            </a:pPr>
            <a:endParaRPr lang="en-US" sz="1400" dirty="0" smtClean="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92897018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a:xfrm>
            <a:off x="301752" y="1238247"/>
            <a:ext cx="8543925" cy="5256896"/>
          </a:xfrm>
        </p:spPr>
        <p:txBody>
          <a:bodyPr>
            <a:normAutofit fontScale="92500"/>
          </a:bodyPr>
          <a:lstStyle/>
          <a:p>
            <a:r>
              <a:rPr lang="en-US" sz="2400" dirty="0" smtClean="0"/>
              <a:t>Many </a:t>
            </a:r>
            <a:r>
              <a:rPr lang="en-US" sz="2400" dirty="0"/>
              <a:t>utility companies own a sufficient number of geographically distributed </a:t>
            </a:r>
            <a:r>
              <a:rPr lang="en-US" sz="2400" dirty="0" smtClean="0"/>
              <a:t>resources, such </a:t>
            </a:r>
            <a:r>
              <a:rPr lang="en-US" sz="2400" dirty="0"/>
              <a:t>that all or most of the wireless network infrastructure can be implemented on </a:t>
            </a:r>
            <a:r>
              <a:rPr lang="en-US" sz="2400" dirty="0" smtClean="0"/>
              <a:t>assets that </a:t>
            </a:r>
            <a:r>
              <a:rPr lang="en-US" sz="2400" dirty="0"/>
              <a:t>they own, manage, and control. </a:t>
            </a:r>
          </a:p>
          <a:p>
            <a:r>
              <a:rPr lang="en-US" sz="2400" dirty="0" smtClean="0"/>
              <a:t>Most utility </a:t>
            </a:r>
            <a:r>
              <a:rPr lang="en-US" sz="2400" dirty="0"/>
              <a:t>companies have invested in geographic information system (GIS) solutions to document and help manage their electric utility infrastructure and other facilities. Tropos begins the wireless distribution area network design effort with a review of the GIS data sets owned by the </a:t>
            </a:r>
            <a:r>
              <a:rPr lang="en-US" sz="2400" dirty="0" smtClean="0"/>
              <a:t>utility that </a:t>
            </a:r>
            <a:r>
              <a:rPr lang="en-US" sz="2400" dirty="0"/>
              <a:t>are required for </a:t>
            </a:r>
            <a:r>
              <a:rPr lang="en-US" sz="2400" dirty="0" smtClean="0"/>
              <a:t>the </a:t>
            </a:r>
            <a:r>
              <a:rPr lang="en-US" sz="2400" dirty="0"/>
              <a:t>design. </a:t>
            </a:r>
            <a:endParaRPr lang="en-US" sz="2400" dirty="0" smtClean="0"/>
          </a:p>
          <a:p>
            <a:r>
              <a:rPr lang="en-US" sz="2400" dirty="0" smtClean="0"/>
              <a:t>Tropos requests all available </a:t>
            </a:r>
            <a:r>
              <a:rPr lang="en-US" sz="2400" dirty="0"/>
              <a:t>infrastructure asset </a:t>
            </a:r>
            <a:r>
              <a:rPr lang="en-US" sz="2400" dirty="0" smtClean="0"/>
              <a:t>information</a:t>
            </a:r>
            <a:endParaRPr lang="en-US" sz="2400" dirty="0"/>
          </a:p>
          <a:p>
            <a:pPr lvl="1"/>
            <a:r>
              <a:rPr lang="en-US" sz="1600" dirty="0" smtClean="0"/>
              <a:t>Fiber</a:t>
            </a:r>
            <a:r>
              <a:rPr lang="en-US" sz="1600" dirty="0"/>
              <a:t>-optic cable routes and Tier 1 network </a:t>
            </a:r>
            <a:r>
              <a:rPr lang="en-US" sz="1600" dirty="0" smtClean="0"/>
              <a:t>POPs (substations)</a:t>
            </a:r>
            <a:endParaRPr lang="en-US" sz="1600" dirty="0"/>
          </a:p>
          <a:p>
            <a:pPr lvl="1"/>
            <a:r>
              <a:rPr lang="en-US" sz="1600" dirty="0" smtClean="0"/>
              <a:t>Vertical </a:t>
            </a:r>
            <a:r>
              <a:rPr lang="en-US" sz="1600" dirty="0"/>
              <a:t>mounting assets (towers, streetlights, poles, </a:t>
            </a:r>
            <a:r>
              <a:rPr lang="en-US" sz="1600" dirty="0" err="1"/>
              <a:t>etc</a:t>
            </a:r>
            <a:r>
              <a:rPr lang="en-US" sz="1600" dirty="0"/>
              <a:t>)</a:t>
            </a:r>
          </a:p>
          <a:p>
            <a:pPr lvl="1"/>
            <a:r>
              <a:rPr lang="en-US" sz="1600" dirty="0" smtClean="0"/>
              <a:t>Utility</a:t>
            </a:r>
            <a:r>
              <a:rPr lang="en-US" sz="1600" dirty="0"/>
              <a:t>-owned </a:t>
            </a:r>
            <a:r>
              <a:rPr lang="en-US" sz="1600" dirty="0" smtClean="0"/>
              <a:t>facilities (offices, service centers)</a:t>
            </a:r>
            <a:endParaRPr lang="en-US" sz="1600" dirty="0"/>
          </a:p>
          <a:p>
            <a:pPr lvl="1"/>
            <a:r>
              <a:rPr lang="en-US" sz="1600" dirty="0" smtClean="0"/>
              <a:t>Endpoint </a:t>
            </a:r>
            <a:r>
              <a:rPr lang="en-US" sz="1600" dirty="0"/>
              <a:t>devices (meters, </a:t>
            </a:r>
            <a:r>
              <a:rPr lang="en-US" sz="1600" dirty="0" smtClean="0"/>
              <a:t>pump stations, RTUs, controllers, </a:t>
            </a:r>
            <a:r>
              <a:rPr lang="en-US" sz="1600" dirty="0" err="1" smtClean="0"/>
              <a:t>etc</a:t>
            </a:r>
            <a:r>
              <a:rPr lang="en-US" sz="1600" dirty="0" smtClean="0"/>
              <a:t>)</a:t>
            </a:r>
          </a:p>
        </p:txBody>
      </p:sp>
      <p:sp>
        <p:nvSpPr>
          <p:cNvPr id="6" name="Title 3"/>
          <p:cNvSpPr>
            <a:spLocks noGrp="1"/>
          </p:cNvSpPr>
          <p:nvPr>
            <p:ph type="title"/>
          </p:nvPr>
        </p:nvSpPr>
        <p:spPr>
          <a:xfrm>
            <a:off x="0" y="-1"/>
            <a:ext cx="9144000" cy="1161899"/>
          </a:xfrm>
        </p:spPr>
        <p:txBody>
          <a:bodyPr/>
          <a:lstStyle/>
          <a:p>
            <a:r>
              <a:rPr lang="en-US" sz="2800" dirty="0" smtClean="0"/>
              <a:t>Network Design Activity</a:t>
            </a:r>
            <a:endParaRPr lang="en-US" sz="2800" dirty="0"/>
          </a:p>
        </p:txBody>
      </p:sp>
      <p:sp>
        <p:nvSpPr>
          <p:cNvPr id="7" name="Subtitle 2"/>
          <p:cNvSpPr txBox="1">
            <a:spLocks/>
          </p:cNvSpPr>
          <p:nvPr/>
        </p:nvSpPr>
        <p:spPr>
          <a:xfrm>
            <a:off x="181430" y="694799"/>
            <a:ext cx="9144000" cy="467099"/>
          </a:xfrm>
          <a:prstGeom prst="rect">
            <a:avLst/>
          </a:prstGeom>
        </p:spPr>
        <p:txBody>
          <a:bodyPr vert="horz" lIns="0" tIns="0" rIns="0" bIns="0" rtlCol="0">
            <a:normAutofit/>
          </a:bodyPr>
          <a:lstStyle>
            <a:lvl1pPr marL="179388" indent="-179388" algn="l" defTabSz="914400" rtl="0" eaLnBrk="1" latinLnBrk="0" hangingPunct="1">
              <a:spcBef>
                <a:spcPts val="1100"/>
              </a:spcBef>
              <a:buClr>
                <a:schemeClr val="tx2"/>
              </a:buClr>
              <a:buSzPct val="70000"/>
              <a:buFont typeface="Wingdings" pitchFamily="2" charset="2"/>
              <a:buChar char="§"/>
              <a:defRPr sz="2600" kern="1200">
                <a:solidFill>
                  <a:schemeClr val="tx1"/>
                </a:solidFill>
                <a:latin typeface="Arial" pitchFamily="34" charset="0"/>
                <a:ea typeface="+mn-ea"/>
                <a:cs typeface="Arial" pitchFamily="34" charset="0"/>
              </a:defRPr>
            </a:lvl1pPr>
            <a:lvl2pPr marL="628650" indent="-171450" algn="l" defTabSz="914400" rtl="0" eaLnBrk="1" latinLnBrk="0" hangingPunct="1">
              <a:spcBef>
                <a:spcPts val="1100"/>
              </a:spcBef>
              <a:buClr>
                <a:schemeClr val="tx2"/>
              </a:buClr>
              <a:buSzPct val="70000"/>
              <a:buFont typeface="Wingdings" pitchFamily="2" charset="2"/>
              <a:buChar char="§"/>
              <a:defRPr sz="1800" kern="1200">
                <a:solidFill>
                  <a:schemeClr val="tx1"/>
                </a:solidFill>
                <a:latin typeface="Arial" pitchFamily="34" charset="0"/>
                <a:ea typeface="+mn-ea"/>
                <a:cs typeface="Arial" pitchFamily="34" charset="0"/>
              </a:defRPr>
            </a:lvl2pPr>
            <a:lvl3pPr marL="1074738" indent="-160338" algn="l" defTabSz="914400" rtl="0" eaLnBrk="1" latinLnBrk="0" hangingPunct="1">
              <a:spcBef>
                <a:spcPts val="1100"/>
              </a:spcBef>
              <a:buClr>
                <a:schemeClr val="tx2"/>
              </a:buClr>
              <a:buSzPct val="70000"/>
              <a:buFont typeface="Wingdings" pitchFamily="2" charset="2"/>
              <a:buChar char="§"/>
              <a:defRPr sz="1600" kern="1200">
                <a:solidFill>
                  <a:schemeClr val="tx1"/>
                </a:solidFill>
                <a:latin typeface="Arial" pitchFamily="34" charset="0"/>
                <a:ea typeface="+mn-ea"/>
                <a:cs typeface="Arial" pitchFamily="34" charset="0"/>
              </a:defRPr>
            </a:lvl3pPr>
            <a:lvl4pPr marL="1524000" marR="0" indent="-152400" algn="l" defTabSz="914400" rtl="0" eaLnBrk="1" fontAlgn="auto" latinLnBrk="0" hangingPunct="1">
              <a:lnSpc>
                <a:spcPct val="100000"/>
              </a:lnSpc>
              <a:spcBef>
                <a:spcPts val="1100"/>
              </a:spcBef>
              <a:spcAft>
                <a:spcPts val="0"/>
              </a:spcAft>
              <a:buClr>
                <a:schemeClr val="tx2"/>
              </a:buClr>
              <a:buSzPct val="70000"/>
              <a:buFont typeface="Wingdings" pitchFamily="2" charset="2"/>
              <a:buChar char="§"/>
              <a:tabLst/>
              <a:defRPr sz="1400" kern="1200">
                <a:solidFill>
                  <a:schemeClr val="tx1"/>
                </a:solidFill>
                <a:latin typeface="Arial" pitchFamily="34" charset="0"/>
                <a:ea typeface="+mn-ea"/>
                <a:cs typeface="Arial" pitchFamily="34" charset="0"/>
              </a:defRPr>
            </a:lvl4pPr>
            <a:lvl5pPr marL="0" marR="0" indent="0" algn="l" defTabSz="914400" rtl="0" eaLnBrk="1" fontAlgn="auto" latinLnBrk="0" hangingPunct="1">
              <a:lnSpc>
                <a:spcPct val="100000"/>
              </a:lnSpc>
              <a:spcBef>
                <a:spcPts val="1100"/>
              </a:spcBef>
              <a:spcAft>
                <a:spcPts val="0"/>
              </a:spcAft>
              <a:buClr>
                <a:schemeClr val="accent1"/>
              </a:buClr>
              <a:buSzPct val="70000"/>
              <a:buFontTx/>
              <a:buNone/>
              <a:tabLst/>
              <a:defRPr sz="1800" b="1"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smtClean="0">
                <a:solidFill>
                  <a:schemeClr val="accent1"/>
                </a:solidFill>
              </a:rPr>
              <a:t>Obtain GIS Data Sets</a:t>
            </a:r>
            <a:endParaRPr lang="en-US" sz="2800" dirty="0">
              <a:solidFill>
                <a:schemeClr val="accent1"/>
              </a:solidFill>
            </a:endParaRPr>
          </a:p>
        </p:txBody>
      </p:sp>
    </p:spTree>
    <p:extLst>
      <p:ext uri="{BB962C8B-B14F-4D97-AF65-F5344CB8AC3E}">
        <p14:creationId xmlns:p14="http://schemas.microsoft.com/office/powerpoint/2010/main" val="315881008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a:xfrm>
            <a:off x="301752" y="1238247"/>
            <a:ext cx="8618130" cy="5350812"/>
          </a:xfrm>
        </p:spPr>
        <p:txBody>
          <a:bodyPr>
            <a:normAutofit fontScale="85000" lnSpcReduction="10000"/>
          </a:bodyPr>
          <a:lstStyle/>
          <a:p>
            <a:r>
              <a:rPr lang="en-US" dirty="0"/>
              <a:t>Design the Tier 2 </a:t>
            </a:r>
            <a:r>
              <a:rPr lang="en-US" dirty="0" smtClean="0"/>
              <a:t>wireless network</a:t>
            </a:r>
            <a:endParaRPr lang="en-US" dirty="0"/>
          </a:p>
          <a:p>
            <a:pPr lvl="1"/>
            <a:r>
              <a:rPr lang="en-US" sz="1900" dirty="0" smtClean="0"/>
              <a:t>Select locations for </a:t>
            </a:r>
            <a:r>
              <a:rPr lang="en-US" sz="1900" dirty="0"/>
              <a:t>network capacity injection into the Tier 2 DAN</a:t>
            </a:r>
          </a:p>
          <a:p>
            <a:pPr lvl="1"/>
            <a:r>
              <a:rPr lang="en-US" sz="1900" dirty="0" smtClean="0"/>
              <a:t>If </a:t>
            </a:r>
            <a:r>
              <a:rPr lang="en-US" sz="1900" dirty="0"/>
              <a:t>copper or </a:t>
            </a:r>
            <a:r>
              <a:rPr lang="en-US" sz="1900" dirty="0" smtClean="0"/>
              <a:t>fiber</a:t>
            </a:r>
            <a:r>
              <a:rPr lang="en-US" sz="1900" dirty="0"/>
              <a:t>-optic connection is available, locate the points-of-presence (POPs</a:t>
            </a:r>
            <a:r>
              <a:rPr lang="en-US" sz="1900" dirty="0" smtClean="0"/>
              <a:t>) and </a:t>
            </a:r>
            <a:r>
              <a:rPr lang="en-US" sz="1900" dirty="0"/>
              <a:t>overlay them to the service coverage area map; the goal should be to </a:t>
            </a:r>
            <a:r>
              <a:rPr lang="en-US" sz="1900" dirty="0" smtClean="0"/>
              <a:t>utilize as many existing network connections as possible</a:t>
            </a:r>
            <a:endParaRPr lang="en-US" sz="1900" dirty="0"/>
          </a:p>
          <a:p>
            <a:r>
              <a:rPr lang="en-US" dirty="0" smtClean="0"/>
              <a:t>If necessary, supplement </a:t>
            </a:r>
            <a:r>
              <a:rPr lang="en-US" dirty="0"/>
              <a:t>the wired network </a:t>
            </a:r>
            <a:r>
              <a:rPr lang="en-US" dirty="0" smtClean="0"/>
              <a:t>with directional radios</a:t>
            </a:r>
          </a:p>
          <a:p>
            <a:pPr lvl="1"/>
            <a:r>
              <a:rPr lang="en-US" sz="1900" dirty="0" smtClean="0"/>
              <a:t>Will </a:t>
            </a:r>
            <a:r>
              <a:rPr lang="en-US" sz="1900" dirty="0"/>
              <a:t>the requirement be for licensed or unlicensed spectrum?</a:t>
            </a:r>
          </a:p>
          <a:p>
            <a:pPr lvl="1"/>
            <a:r>
              <a:rPr lang="en-US" sz="1900" dirty="0" smtClean="0"/>
              <a:t>Conduct </a:t>
            </a:r>
            <a:r>
              <a:rPr lang="en-US" sz="1900" dirty="0"/>
              <a:t>an RF analysis of the coverage area</a:t>
            </a:r>
          </a:p>
          <a:p>
            <a:pPr lvl="1"/>
            <a:r>
              <a:rPr lang="en-US" sz="1900" dirty="0" smtClean="0"/>
              <a:t>Consider </a:t>
            </a:r>
            <a:r>
              <a:rPr lang="en-US" sz="1900" dirty="0"/>
              <a:t>site acquisition requirements, pole and streetlight accessibility</a:t>
            </a:r>
          </a:p>
          <a:p>
            <a:r>
              <a:rPr lang="en-US" dirty="0" smtClean="0"/>
              <a:t>If using Point-to-Point or PTMP radios, consider:</a:t>
            </a:r>
            <a:endParaRPr lang="en-US" dirty="0"/>
          </a:p>
          <a:p>
            <a:pPr lvl="1"/>
            <a:r>
              <a:rPr lang="en-US" sz="1900" dirty="0" smtClean="0"/>
              <a:t>Tower availability </a:t>
            </a:r>
          </a:p>
          <a:p>
            <a:pPr lvl="1"/>
            <a:r>
              <a:rPr lang="en-US" sz="1900" dirty="0" smtClean="0"/>
              <a:t>Antenna height restrictions</a:t>
            </a:r>
            <a:endParaRPr lang="en-US" sz="1900" dirty="0"/>
          </a:p>
          <a:p>
            <a:pPr lvl="1"/>
            <a:r>
              <a:rPr lang="en-US" sz="1900" dirty="0" smtClean="0"/>
              <a:t>Sector coverage</a:t>
            </a:r>
            <a:endParaRPr lang="en-US" sz="1900" dirty="0"/>
          </a:p>
          <a:p>
            <a:pPr lvl="1"/>
            <a:r>
              <a:rPr lang="en-US" sz="1900" dirty="0" smtClean="0"/>
              <a:t>Time </a:t>
            </a:r>
            <a:r>
              <a:rPr lang="en-US" sz="1900" dirty="0"/>
              <a:t>synchronization</a:t>
            </a:r>
          </a:p>
          <a:p>
            <a:pPr lvl="1"/>
            <a:r>
              <a:rPr lang="en-US" sz="1900" dirty="0" smtClean="0"/>
              <a:t>Power and modulation limits</a:t>
            </a:r>
            <a:endParaRPr lang="en-US" sz="1900" dirty="0"/>
          </a:p>
        </p:txBody>
      </p:sp>
      <p:sp>
        <p:nvSpPr>
          <p:cNvPr id="6" name="Title 3"/>
          <p:cNvSpPr>
            <a:spLocks noGrp="1"/>
          </p:cNvSpPr>
          <p:nvPr>
            <p:ph type="title"/>
          </p:nvPr>
        </p:nvSpPr>
        <p:spPr>
          <a:xfrm>
            <a:off x="0" y="-1"/>
            <a:ext cx="9144000" cy="1161899"/>
          </a:xfrm>
        </p:spPr>
        <p:txBody>
          <a:bodyPr/>
          <a:lstStyle/>
          <a:p>
            <a:r>
              <a:rPr lang="en-US" sz="2800" dirty="0" smtClean="0"/>
              <a:t>Network Design Activity</a:t>
            </a:r>
            <a:endParaRPr lang="en-US" sz="2800" dirty="0"/>
          </a:p>
        </p:txBody>
      </p:sp>
      <p:sp>
        <p:nvSpPr>
          <p:cNvPr id="7" name="Subtitle 2"/>
          <p:cNvSpPr txBox="1">
            <a:spLocks/>
          </p:cNvSpPr>
          <p:nvPr/>
        </p:nvSpPr>
        <p:spPr>
          <a:xfrm>
            <a:off x="181430" y="694799"/>
            <a:ext cx="9144000" cy="467099"/>
          </a:xfrm>
          <a:prstGeom prst="rect">
            <a:avLst/>
          </a:prstGeom>
        </p:spPr>
        <p:txBody>
          <a:bodyPr vert="horz" lIns="0" tIns="0" rIns="0" bIns="0" rtlCol="0">
            <a:normAutofit/>
          </a:bodyPr>
          <a:lstStyle>
            <a:lvl1pPr marL="179388" indent="-179388" algn="l" defTabSz="914400" rtl="0" eaLnBrk="1" latinLnBrk="0" hangingPunct="1">
              <a:spcBef>
                <a:spcPts val="1100"/>
              </a:spcBef>
              <a:buClr>
                <a:schemeClr val="tx2"/>
              </a:buClr>
              <a:buSzPct val="70000"/>
              <a:buFont typeface="Wingdings" pitchFamily="2" charset="2"/>
              <a:buChar char="§"/>
              <a:defRPr sz="2600" kern="1200">
                <a:solidFill>
                  <a:schemeClr val="tx1"/>
                </a:solidFill>
                <a:latin typeface="Arial" pitchFamily="34" charset="0"/>
                <a:ea typeface="+mn-ea"/>
                <a:cs typeface="Arial" pitchFamily="34" charset="0"/>
              </a:defRPr>
            </a:lvl1pPr>
            <a:lvl2pPr marL="628650" indent="-171450" algn="l" defTabSz="914400" rtl="0" eaLnBrk="1" latinLnBrk="0" hangingPunct="1">
              <a:spcBef>
                <a:spcPts val="1100"/>
              </a:spcBef>
              <a:buClr>
                <a:schemeClr val="tx2"/>
              </a:buClr>
              <a:buSzPct val="70000"/>
              <a:buFont typeface="Wingdings" pitchFamily="2" charset="2"/>
              <a:buChar char="§"/>
              <a:defRPr sz="1800" kern="1200">
                <a:solidFill>
                  <a:schemeClr val="tx1"/>
                </a:solidFill>
                <a:latin typeface="Arial" pitchFamily="34" charset="0"/>
                <a:ea typeface="+mn-ea"/>
                <a:cs typeface="Arial" pitchFamily="34" charset="0"/>
              </a:defRPr>
            </a:lvl2pPr>
            <a:lvl3pPr marL="1074738" indent="-160338" algn="l" defTabSz="914400" rtl="0" eaLnBrk="1" latinLnBrk="0" hangingPunct="1">
              <a:spcBef>
                <a:spcPts val="1100"/>
              </a:spcBef>
              <a:buClr>
                <a:schemeClr val="tx2"/>
              </a:buClr>
              <a:buSzPct val="70000"/>
              <a:buFont typeface="Wingdings" pitchFamily="2" charset="2"/>
              <a:buChar char="§"/>
              <a:defRPr sz="1600" kern="1200">
                <a:solidFill>
                  <a:schemeClr val="tx1"/>
                </a:solidFill>
                <a:latin typeface="Arial" pitchFamily="34" charset="0"/>
                <a:ea typeface="+mn-ea"/>
                <a:cs typeface="Arial" pitchFamily="34" charset="0"/>
              </a:defRPr>
            </a:lvl3pPr>
            <a:lvl4pPr marL="1524000" marR="0" indent="-152400" algn="l" defTabSz="914400" rtl="0" eaLnBrk="1" fontAlgn="auto" latinLnBrk="0" hangingPunct="1">
              <a:lnSpc>
                <a:spcPct val="100000"/>
              </a:lnSpc>
              <a:spcBef>
                <a:spcPts val="1100"/>
              </a:spcBef>
              <a:spcAft>
                <a:spcPts val="0"/>
              </a:spcAft>
              <a:buClr>
                <a:schemeClr val="tx2"/>
              </a:buClr>
              <a:buSzPct val="70000"/>
              <a:buFont typeface="Wingdings" pitchFamily="2" charset="2"/>
              <a:buChar char="§"/>
              <a:tabLst/>
              <a:defRPr sz="1400" kern="1200">
                <a:solidFill>
                  <a:schemeClr val="tx1"/>
                </a:solidFill>
                <a:latin typeface="Arial" pitchFamily="34" charset="0"/>
                <a:ea typeface="+mn-ea"/>
                <a:cs typeface="Arial" pitchFamily="34" charset="0"/>
              </a:defRPr>
            </a:lvl4pPr>
            <a:lvl5pPr marL="0" marR="0" indent="0" algn="l" defTabSz="914400" rtl="0" eaLnBrk="1" fontAlgn="auto" latinLnBrk="0" hangingPunct="1">
              <a:lnSpc>
                <a:spcPct val="100000"/>
              </a:lnSpc>
              <a:spcBef>
                <a:spcPts val="1100"/>
              </a:spcBef>
              <a:spcAft>
                <a:spcPts val="0"/>
              </a:spcAft>
              <a:buClr>
                <a:schemeClr val="accent1"/>
              </a:buClr>
              <a:buSzPct val="70000"/>
              <a:buFontTx/>
              <a:buNone/>
              <a:tabLst/>
              <a:defRPr sz="1800" b="1"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smtClean="0">
                <a:solidFill>
                  <a:schemeClr val="accent1"/>
                </a:solidFill>
              </a:rPr>
              <a:t>Design the Wireless Layers </a:t>
            </a:r>
            <a:endParaRPr lang="en-US" sz="2800" dirty="0">
              <a:solidFill>
                <a:schemeClr val="accent1"/>
              </a:solidFill>
            </a:endParaRPr>
          </a:p>
        </p:txBody>
      </p:sp>
    </p:spTree>
    <p:extLst>
      <p:ext uri="{BB962C8B-B14F-4D97-AF65-F5344CB8AC3E}">
        <p14:creationId xmlns:p14="http://schemas.microsoft.com/office/powerpoint/2010/main" val="343594485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0" y="-1"/>
            <a:ext cx="9144000" cy="1161899"/>
          </a:xfrm>
        </p:spPr>
        <p:txBody>
          <a:bodyPr/>
          <a:lstStyle/>
          <a:p>
            <a:r>
              <a:rPr lang="en-US" sz="2800" dirty="0" smtClean="0"/>
              <a:t>Environmental Impact on Mesh Router Density</a:t>
            </a:r>
            <a:endParaRPr lang="en-US" sz="2800" dirty="0"/>
          </a:p>
        </p:txBody>
      </p:sp>
      <p:graphicFrame>
        <p:nvGraphicFramePr>
          <p:cNvPr id="8" name="Group 38"/>
          <p:cNvGraphicFramePr>
            <a:graphicFrameLocks/>
          </p:cNvGraphicFramePr>
          <p:nvPr>
            <p:extLst>
              <p:ext uri="{D42A27DB-BD31-4B8C-83A1-F6EECF244321}">
                <p14:modId xmlns:p14="http://schemas.microsoft.com/office/powerpoint/2010/main" val="3272868800"/>
              </p:ext>
            </p:extLst>
          </p:nvPr>
        </p:nvGraphicFramePr>
        <p:xfrm>
          <a:off x="687295" y="911419"/>
          <a:ext cx="7434263" cy="5739764"/>
        </p:xfrm>
        <a:graphic>
          <a:graphicData uri="http://schemas.openxmlformats.org/drawingml/2006/table">
            <a:tbl>
              <a:tblPr lastRow="1"/>
              <a:tblGrid>
                <a:gridCol w="2503488"/>
                <a:gridCol w="4930775"/>
              </a:tblGrid>
              <a:tr h="61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mn-lt"/>
                          <a:ea typeface="ＭＳ Ｐゴシック" charset="-128"/>
                        </a:rPr>
                        <a:t>Elevation changes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85750" marR="0" lvl="0" indent="-285750" algn="l" defTabSz="914400" rtl="0" eaLnBrk="1" fontAlgn="base" latinLnBrk="0" hangingPunct="1">
                        <a:lnSpc>
                          <a:spcPct val="100000"/>
                        </a:lnSpc>
                        <a:spcBef>
                          <a:spcPct val="20000"/>
                        </a:spcBef>
                        <a:spcAft>
                          <a:spcPct val="0"/>
                        </a:spcAft>
                        <a:buClrTx/>
                        <a:buSzTx/>
                        <a:buFont typeface="Arial"/>
                        <a:buChar char="•"/>
                        <a:tabLst/>
                      </a:pPr>
                      <a:r>
                        <a:rPr kumimoji="0" lang="en-US" sz="1600" b="0" i="0" u="none" strike="noStrike" cap="none" normalizeH="0" baseline="0" dirty="0" smtClean="0">
                          <a:ln>
                            <a:noFill/>
                          </a:ln>
                          <a:solidFill>
                            <a:schemeClr val="tx1"/>
                          </a:solidFill>
                          <a:effectLst/>
                          <a:latin typeface="+mn-lt"/>
                          <a:ea typeface="ＭＳ Ｐゴシック" charset="-128"/>
                        </a:rPr>
                        <a:t>Hilly environments can be challenging, requiring clever design and/or construction of towers</a:t>
                      </a:r>
                    </a:p>
                    <a:p>
                      <a:pPr marL="285750" marR="0" lvl="0" indent="-285750" algn="l" defTabSz="914400" rtl="0" eaLnBrk="1" fontAlgn="base" latinLnBrk="0" hangingPunct="1">
                        <a:lnSpc>
                          <a:spcPct val="100000"/>
                        </a:lnSpc>
                        <a:spcBef>
                          <a:spcPct val="20000"/>
                        </a:spcBef>
                        <a:spcAft>
                          <a:spcPct val="0"/>
                        </a:spcAft>
                        <a:buClrTx/>
                        <a:buSzTx/>
                        <a:buFont typeface="Arial"/>
                        <a:buChar char="•"/>
                        <a:tabLst/>
                      </a:pPr>
                      <a:r>
                        <a:rPr kumimoji="0" lang="en-US" sz="1600" b="0" i="0" u="none" strike="noStrike" cap="none" normalizeH="0" baseline="0" dirty="0" smtClean="0">
                          <a:ln>
                            <a:noFill/>
                          </a:ln>
                          <a:solidFill>
                            <a:schemeClr val="tx1"/>
                          </a:solidFill>
                          <a:effectLst/>
                          <a:latin typeface="+mn-lt"/>
                          <a:ea typeface="ＭＳ Ｐゴシック" charset="-128"/>
                        </a:rPr>
                        <a:t>High points can be advantageous for sparse rural deployments, allowing unobstructed long links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mn-lt"/>
                          <a:ea typeface="ＭＳ Ｐゴシック" charset="-128"/>
                        </a:rPr>
                        <a:t>RF Environment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85750" marR="0" lvl="0" indent="-285750" algn="l" defTabSz="914400" rtl="0" eaLnBrk="1" fontAlgn="base" latinLnBrk="0" hangingPunct="1">
                        <a:lnSpc>
                          <a:spcPct val="100000"/>
                        </a:lnSpc>
                        <a:spcBef>
                          <a:spcPct val="20000"/>
                        </a:spcBef>
                        <a:spcAft>
                          <a:spcPct val="0"/>
                        </a:spcAft>
                        <a:buClrTx/>
                        <a:buSzTx/>
                        <a:buFont typeface="Arial"/>
                        <a:buChar char="•"/>
                        <a:tabLst/>
                      </a:pPr>
                      <a:r>
                        <a:rPr kumimoji="0" lang="en-US" sz="1600" b="0" i="0" u="none" strike="noStrike" cap="none" normalizeH="0" baseline="0" dirty="0" smtClean="0">
                          <a:ln>
                            <a:noFill/>
                          </a:ln>
                          <a:solidFill>
                            <a:schemeClr val="tx1"/>
                          </a:solidFill>
                          <a:effectLst/>
                          <a:latin typeface="+mn-lt"/>
                          <a:ea typeface="ＭＳ Ｐゴシック" charset="-128"/>
                        </a:rPr>
                        <a:t>Spectrum analysis during the detailed design phase can steer frequency selection for directional radio systems, mesh layer</a:t>
                      </a:r>
                    </a:p>
                    <a:p>
                      <a:pPr marL="285750" marR="0" lvl="0" indent="-285750" algn="l" defTabSz="914400" rtl="0" eaLnBrk="1" fontAlgn="base" latinLnBrk="0" hangingPunct="1">
                        <a:lnSpc>
                          <a:spcPct val="100000"/>
                        </a:lnSpc>
                        <a:spcBef>
                          <a:spcPct val="20000"/>
                        </a:spcBef>
                        <a:spcAft>
                          <a:spcPct val="0"/>
                        </a:spcAft>
                        <a:buClrTx/>
                        <a:buSzTx/>
                        <a:buFont typeface="Arial"/>
                        <a:buChar char="•"/>
                        <a:tabLst/>
                      </a:pPr>
                      <a:r>
                        <a:rPr kumimoji="0" lang="en-US" sz="1600" b="0" i="0" u="none" strike="noStrike" cap="none" normalizeH="0" baseline="0" dirty="0" smtClean="0">
                          <a:ln>
                            <a:noFill/>
                          </a:ln>
                          <a:solidFill>
                            <a:schemeClr val="tx1"/>
                          </a:solidFill>
                          <a:effectLst/>
                          <a:latin typeface="+mn-lt"/>
                          <a:ea typeface="ＭＳ Ｐゴシック" charset="-128"/>
                        </a:rPr>
                        <a:t>Licensed directional links may be required</a:t>
                      </a:r>
                    </a:p>
                    <a:p>
                      <a:pPr marL="285750" marR="0" lvl="0" indent="-285750" algn="l" defTabSz="914400" rtl="0" eaLnBrk="1" fontAlgn="base" latinLnBrk="0" hangingPunct="1">
                        <a:lnSpc>
                          <a:spcPct val="100000"/>
                        </a:lnSpc>
                        <a:spcBef>
                          <a:spcPct val="20000"/>
                        </a:spcBef>
                        <a:spcAft>
                          <a:spcPct val="0"/>
                        </a:spcAft>
                        <a:buClrTx/>
                        <a:buSzTx/>
                        <a:buFont typeface="Arial"/>
                        <a:buChar char="•"/>
                        <a:tabLst/>
                      </a:pPr>
                      <a:r>
                        <a:rPr kumimoji="0" lang="en-US" sz="1600" b="0" i="0" u="none" strike="noStrike" cap="none" normalizeH="0" baseline="0" dirty="0" smtClean="0">
                          <a:ln>
                            <a:noFill/>
                          </a:ln>
                          <a:solidFill>
                            <a:schemeClr val="tx1"/>
                          </a:solidFill>
                          <a:effectLst/>
                          <a:latin typeface="+mn-lt"/>
                          <a:ea typeface="ＭＳ Ｐゴシック" charset="-128"/>
                        </a:rPr>
                        <a:t>Dual-band mesh may be required in order to avoid interference in unlicensed spectrum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78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mn-lt"/>
                          <a:ea typeface="ＭＳ Ｐゴシック" charset="-128"/>
                        </a:rPr>
                        <a:t>Street layout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85750" marR="0" lvl="0" indent="-285750" algn="l" defTabSz="914400" rtl="0" eaLnBrk="1" fontAlgn="base" latinLnBrk="0" hangingPunct="1">
                        <a:lnSpc>
                          <a:spcPct val="100000"/>
                        </a:lnSpc>
                        <a:spcBef>
                          <a:spcPct val="20000"/>
                        </a:spcBef>
                        <a:spcAft>
                          <a:spcPct val="0"/>
                        </a:spcAft>
                        <a:buClrTx/>
                        <a:buSzTx/>
                        <a:buFont typeface="Arial"/>
                        <a:buChar char="•"/>
                        <a:tabLst/>
                      </a:pPr>
                      <a:r>
                        <a:rPr kumimoji="0" lang="en-US" sz="1600" b="0" i="0" u="none" strike="noStrike" cap="none" normalizeH="0" baseline="0" dirty="0" smtClean="0">
                          <a:ln>
                            <a:noFill/>
                          </a:ln>
                          <a:solidFill>
                            <a:schemeClr val="tx1"/>
                          </a:solidFill>
                          <a:effectLst/>
                          <a:latin typeface="+mn-lt"/>
                          <a:ea typeface="ＭＳ Ｐゴシック" charset="-128"/>
                        </a:rPr>
                        <a:t>Curvy streets limit signal propagation, requiring more routers than gridded, straight streets</a:t>
                      </a:r>
                    </a:p>
                    <a:p>
                      <a:pPr marL="285750" marR="0" lvl="0" indent="-285750" algn="l" defTabSz="914400" rtl="0" eaLnBrk="1" fontAlgn="base" latinLnBrk="0" hangingPunct="1">
                        <a:lnSpc>
                          <a:spcPct val="100000"/>
                        </a:lnSpc>
                        <a:spcBef>
                          <a:spcPct val="20000"/>
                        </a:spcBef>
                        <a:spcAft>
                          <a:spcPct val="0"/>
                        </a:spcAft>
                        <a:buClrTx/>
                        <a:buSzTx/>
                        <a:buFont typeface="Arial"/>
                        <a:buChar char="•"/>
                        <a:tabLst/>
                      </a:pPr>
                      <a:r>
                        <a:rPr kumimoji="0" lang="en-US" sz="1600" b="0" i="0" u="none" strike="noStrike" cap="none" normalizeH="0" baseline="0" dirty="0" smtClean="0">
                          <a:ln>
                            <a:noFill/>
                          </a:ln>
                          <a:solidFill>
                            <a:schemeClr val="tx1"/>
                          </a:solidFill>
                          <a:effectLst/>
                          <a:latin typeface="+mn-lt"/>
                          <a:ea typeface="ＭＳ Ｐゴシック" charset="-128"/>
                        </a:rPr>
                        <a:t>Tree-lined median areas can cause obstructions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20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mn-lt"/>
                          <a:ea typeface="ＭＳ Ｐゴシック" charset="-128"/>
                        </a:rPr>
                        <a:t>Trees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85750" marR="0" lvl="0" indent="-285750" algn="l" defTabSz="914400" rtl="0" eaLnBrk="1" fontAlgn="base" latinLnBrk="0" hangingPunct="1">
                        <a:lnSpc>
                          <a:spcPct val="100000"/>
                        </a:lnSpc>
                        <a:spcBef>
                          <a:spcPct val="20000"/>
                        </a:spcBef>
                        <a:spcAft>
                          <a:spcPct val="0"/>
                        </a:spcAft>
                        <a:buClrTx/>
                        <a:buSzTx/>
                        <a:buFont typeface="Arial"/>
                        <a:buChar char="•"/>
                        <a:tabLst/>
                      </a:pPr>
                      <a:r>
                        <a:rPr kumimoji="0" lang="en-US" sz="1600" b="0" i="0" u="none" strike="noStrike" cap="none" normalizeH="0" baseline="0" dirty="0" smtClean="0">
                          <a:ln>
                            <a:noFill/>
                          </a:ln>
                          <a:solidFill>
                            <a:schemeClr val="tx1"/>
                          </a:solidFill>
                          <a:effectLst/>
                          <a:latin typeface="+mn-lt"/>
                          <a:ea typeface="ＭＳ Ｐゴシック" charset="-128"/>
                        </a:rPr>
                        <a:t>Areas with heavy foliage require more routers</a:t>
                      </a:r>
                    </a:p>
                    <a:p>
                      <a:pPr marL="285750" marR="0" lvl="0" indent="-285750" algn="l" defTabSz="914400" rtl="0" eaLnBrk="1" fontAlgn="base" latinLnBrk="0" hangingPunct="1">
                        <a:lnSpc>
                          <a:spcPct val="100000"/>
                        </a:lnSpc>
                        <a:spcBef>
                          <a:spcPct val="20000"/>
                        </a:spcBef>
                        <a:spcAft>
                          <a:spcPct val="0"/>
                        </a:spcAft>
                        <a:buClrTx/>
                        <a:buSzTx/>
                        <a:buFont typeface="Arial"/>
                        <a:buChar char="•"/>
                        <a:tabLst/>
                      </a:pPr>
                      <a:r>
                        <a:rPr kumimoji="0" lang="en-US" sz="1600" b="0" i="0" u="none" strike="noStrike" cap="none" normalizeH="0" baseline="0" dirty="0" smtClean="0">
                          <a:ln>
                            <a:noFill/>
                          </a:ln>
                          <a:solidFill>
                            <a:schemeClr val="tx1"/>
                          </a:solidFill>
                          <a:effectLst/>
                          <a:latin typeface="+mn-lt"/>
                          <a:ea typeface="ＭＳ Ｐゴシック" charset="-128"/>
                        </a:rPr>
                        <a:t>Consider seasonal change impact on foliage density (deciduous or evergreen)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8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mn-lt"/>
                          <a:ea typeface="ＭＳ Ｐゴシック" charset="-128"/>
                        </a:rPr>
                        <a:t>Building Materials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85750" marR="0" lvl="1" indent="-285750" algn="l" defTabSz="914400" rtl="0" eaLnBrk="1" fontAlgn="base" latinLnBrk="0" hangingPunct="1">
                        <a:lnSpc>
                          <a:spcPct val="100000"/>
                        </a:lnSpc>
                        <a:spcBef>
                          <a:spcPct val="20000"/>
                        </a:spcBef>
                        <a:spcAft>
                          <a:spcPct val="0"/>
                        </a:spcAft>
                        <a:buClrTx/>
                        <a:buSzTx/>
                        <a:buFont typeface="Arial"/>
                        <a:buChar char="•"/>
                        <a:tabLst/>
                      </a:pPr>
                      <a:r>
                        <a:rPr kumimoji="0" lang="en-US" sz="1600" b="0" i="0" u="none" strike="noStrike" cap="none" normalizeH="0" baseline="0" dirty="0" smtClean="0">
                          <a:ln>
                            <a:noFill/>
                          </a:ln>
                          <a:solidFill>
                            <a:schemeClr val="tx1"/>
                          </a:solidFill>
                          <a:effectLst/>
                          <a:latin typeface="+mn-lt"/>
                          <a:ea typeface="ＭＳ Ｐゴシック" charset="-128"/>
                        </a:rPr>
                        <a:t>Concrete and raw mineral surfaces diffuse RF signal instead of reflecting</a:t>
                      </a:r>
                    </a:p>
                    <a:p>
                      <a:pPr marL="285750" marR="0" lvl="1" indent="-285750" algn="l" defTabSz="914400" rtl="0" eaLnBrk="1" fontAlgn="base" latinLnBrk="0" hangingPunct="1">
                        <a:lnSpc>
                          <a:spcPct val="100000"/>
                        </a:lnSpc>
                        <a:spcBef>
                          <a:spcPct val="20000"/>
                        </a:spcBef>
                        <a:spcAft>
                          <a:spcPct val="0"/>
                        </a:spcAft>
                        <a:buClrTx/>
                        <a:buSzTx/>
                        <a:buFont typeface="Arial"/>
                        <a:buChar char="•"/>
                        <a:tabLst/>
                      </a:pPr>
                      <a:r>
                        <a:rPr kumimoji="0" lang="en-US" sz="1600" b="0" i="0" u="none" strike="noStrike" cap="none" normalizeH="0" baseline="0" dirty="0" smtClean="0">
                          <a:ln>
                            <a:noFill/>
                          </a:ln>
                          <a:solidFill>
                            <a:schemeClr val="tx1"/>
                          </a:solidFill>
                          <a:effectLst/>
                          <a:latin typeface="+mn-lt"/>
                          <a:ea typeface="ＭＳ Ｐゴシック" charset="-128"/>
                        </a:rPr>
                        <a:t>Steel and glass structures reflect signal and can be used strategically in wireless design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12097899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0" y="-1"/>
            <a:ext cx="9144000" cy="1161899"/>
          </a:xfrm>
        </p:spPr>
        <p:txBody>
          <a:bodyPr/>
          <a:lstStyle/>
          <a:p>
            <a:r>
              <a:rPr lang="en-US" dirty="0" smtClean="0"/>
              <a:t>Geography – Urban/Suburban Mixed</a:t>
            </a:r>
            <a:endParaRPr lang="en-US" sz="2800" dirty="0"/>
          </a:p>
        </p:txBody>
      </p:sp>
      <p:sp>
        <p:nvSpPr>
          <p:cNvPr id="7" name="Subtitle 2"/>
          <p:cNvSpPr txBox="1">
            <a:spLocks/>
          </p:cNvSpPr>
          <p:nvPr/>
        </p:nvSpPr>
        <p:spPr>
          <a:xfrm>
            <a:off x="181430" y="694799"/>
            <a:ext cx="9144000" cy="467099"/>
          </a:xfrm>
          <a:prstGeom prst="rect">
            <a:avLst/>
          </a:prstGeom>
        </p:spPr>
        <p:txBody>
          <a:bodyPr vert="horz" lIns="0" tIns="0" rIns="0" bIns="0" rtlCol="0">
            <a:normAutofit/>
          </a:bodyPr>
          <a:lstStyle>
            <a:lvl1pPr marL="179388" indent="-179388" algn="l" defTabSz="914400" rtl="0" eaLnBrk="1" latinLnBrk="0" hangingPunct="1">
              <a:spcBef>
                <a:spcPts val="1100"/>
              </a:spcBef>
              <a:buClr>
                <a:schemeClr val="tx2"/>
              </a:buClr>
              <a:buSzPct val="70000"/>
              <a:buFont typeface="Wingdings" pitchFamily="2" charset="2"/>
              <a:buChar char="§"/>
              <a:defRPr sz="2600" kern="1200">
                <a:solidFill>
                  <a:schemeClr val="tx1"/>
                </a:solidFill>
                <a:latin typeface="Arial" pitchFamily="34" charset="0"/>
                <a:ea typeface="+mn-ea"/>
                <a:cs typeface="Arial" pitchFamily="34" charset="0"/>
              </a:defRPr>
            </a:lvl1pPr>
            <a:lvl2pPr marL="628650" indent="-171450" algn="l" defTabSz="914400" rtl="0" eaLnBrk="1" latinLnBrk="0" hangingPunct="1">
              <a:spcBef>
                <a:spcPts val="1100"/>
              </a:spcBef>
              <a:buClr>
                <a:schemeClr val="tx2"/>
              </a:buClr>
              <a:buSzPct val="70000"/>
              <a:buFont typeface="Wingdings" pitchFamily="2" charset="2"/>
              <a:buChar char="§"/>
              <a:defRPr sz="1800" kern="1200">
                <a:solidFill>
                  <a:schemeClr val="tx1"/>
                </a:solidFill>
                <a:latin typeface="Arial" pitchFamily="34" charset="0"/>
                <a:ea typeface="+mn-ea"/>
                <a:cs typeface="Arial" pitchFamily="34" charset="0"/>
              </a:defRPr>
            </a:lvl2pPr>
            <a:lvl3pPr marL="1074738" indent="-160338" algn="l" defTabSz="914400" rtl="0" eaLnBrk="1" latinLnBrk="0" hangingPunct="1">
              <a:spcBef>
                <a:spcPts val="1100"/>
              </a:spcBef>
              <a:buClr>
                <a:schemeClr val="tx2"/>
              </a:buClr>
              <a:buSzPct val="70000"/>
              <a:buFont typeface="Wingdings" pitchFamily="2" charset="2"/>
              <a:buChar char="§"/>
              <a:defRPr sz="1600" kern="1200">
                <a:solidFill>
                  <a:schemeClr val="tx1"/>
                </a:solidFill>
                <a:latin typeface="Arial" pitchFamily="34" charset="0"/>
                <a:ea typeface="+mn-ea"/>
                <a:cs typeface="Arial" pitchFamily="34" charset="0"/>
              </a:defRPr>
            </a:lvl3pPr>
            <a:lvl4pPr marL="1524000" marR="0" indent="-152400" algn="l" defTabSz="914400" rtl="0" eaLnBrk="1" fontAlgn="auto" latinLnBrk="0" hangingPunct="1">
              <a:lnSpc>
                <a:spcPct val="100000"/>
              </a:lnSpc>
              <a:spcBef>
                <a:spcPts val="1100"/>
              </a:spcBef>
              <a:spcAft>
                <a:spcPts val="0"/>
              </a:spcAft>
              <a:buClr>
                <a:schemeClr val="tx2"/>
              </a:buClr>
              <a:buSzPct val="70000"/>
              <a:buFont typeface="Wingdings" pitchFamily="2" charset="2"/>
              <a:buChar char="§"/>
              <a:tabLst/>
              <a:defRPr sz="1400" kern="1200">
                <a:solidFill>
                  <a:schemeClr val="tx1"/>
                </a:solidFill>
                <a:latin typeface="Arial" pitchFamily="34" charset="0"/>
                <a:ea typeface="+mn-ea"/>
                <a:cs typeface="Arial" pitchFamily="34" charset="0"/>
              </a:defRPr>
            </a:lvl4pPr>
            <a:lvl5pPr marL="0" marR="0" indent="0" algn="l" defTabSz="914400" rtl="0" eaLnBrk="1" fontAlgn="auto" latinLnBrk="0" hangingPunct="1">
              <a:lnSpc>
                <a:spcPct val="100000"/>
              </a:lnSpc>
              <a:spcBef>
                <a:spcPts val="1100"/>
              </a:spcBef>
              <a:spcAft>
                <a:spcPts val="0"/>
              </a:spcAft>
              <a:buClr>
                <a:schemeClr val="accent1"/>
              </a:buClr>
              <a:buSzPct val="70000"/>
              <a:buFontTx/>
              <a:buNone/>
              <a:tabLst/>
              <a:defRPr sz="1800" b="1"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800" dirty="0">
              <a:solidFill>
                <a:schemeClr val="accent1"/>
              </a:solidFill>
            </a:endParaRPr>
          </a:p>
        </p:txBody>
      </p:sp>
      <p:pic>
        <p:nvPicPr>
          <p:cNvPr id="3" name="Picture 2" descr="GWP_installed-mesh_density-exampl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1" y="736002"/>
            <a:ext cx="7365252" cy="6092116"/>
          </a:xfrm>
          <a:prstGeom prst="rect">
            <a:avLst/>
          </a:prstGeom>
        </p:spPr>
      </p:pic>
    </p:spTree>
    <p:extLst>
      <p:ext uri="{BB962C8B-B14F-4D97-AF65-F5344CB8AC3E}">
        <p14:creationId xmlns:p14="http://schemas.microsoft.com/office/powerpoint/2010/main" val="358602697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0" y="-1"/>
            <a:ext cx="9144000" cy="1161899"/>
          </a:xfrm>
        </p:spPr>
        <p:txBody>
          <a:bodyPr/>
          <a:lstStyle/>
          <a:p>
            <a:r>
              <a:rPr lang="en-US" dirty="0" smtClean="0"/>
              <a:t>Geography – Urban/Suburban Mixed</a:t>
            </a:r>
            <a:endParaRPr lang="en-US" sz="2800" dirty="0"/>
          </a:p>
        </p:txBody>
      </p:sp>
      <p:sp>
        <p:nvSpPr>
          <p:cNvPr id="7" name="Subtitle 2"/>
          <p:cNvSpPr txBox="1">
            <a:spLocks/>
          </p:cNvSpPr>
          <p:nvPr/>
        </p:nvSpPr>
        <p:spPr>
          <a:xfrm>
            <a:off x="181430" y="694799"/>
            <a:ext cx="9144000" cy="467099"/>
          </a:xfrm>
          <a:prstGeom prst="rect">
            <a:avLst/>
          </a:prstGeom>
        </p:spPr>
        <p:txBody>
          <a:bodyPr vert="horz" lIns="0" tIns="0" rIns="0" bIns="0" rtlCol="0">
            <a:normAutofit/>
          </a:bodyPr>
          <a:lstStyle>
            <a:lvl1pPr marL="179388" indent="-179388" algn="l" defTabSz="914400" rtl="0" eaLnBrk="1" latinLnBrk="0" hangingPunct="1">
              <a:spcBef>
                <a:spcPts val="1100"/>
              </a:spcBef>
              <a:buClr>
                <a:schemeClr val="tx2"/>
              </a:buClr>
              <a:buSzPct val="70000"/>
              <a:buFont typeface="Wingdings" pitchFamily="2" charset="2"/>
              <a:buChar char="§"/>
              <a:defRPr sz="2600" kern="1200">
                <a:solidFill>
                  <a:schemeClr val="tx1"/>
                </a:solidFill>
                <a:latin typeface="Arial" pitchFamily="34" charset="0"/>
                <a:ea typeface="+mn-ea"/>
                <a:cs typeface="Arial" pitchFamily="34" charset="0"/>
              </a:defRPr>
            </a:lvl1pPr>
            <a:lvl2pPr marL="628650" indent="-171450" algn="l" defTabSz="914400" rtl="0" eaLnBrk="1" latinLnBrk="0" hangingPunct="1">
              <a:spcBef>
                <a:spcPts val="1100"/>
              </a:spcBef>
              <a:buClr>
                <a:schemeClr val="tx2"/>
              </a:buClr>
              <a:buSzPct val="70000"/>
              <a:buFont typeface="Wingdings" pitchFamily="2" charset="2"/>
              <a:buChar char="§"/>
              <a:defRPr sz="1800" kern="1200">
                <a:solidFill>
                  <a:schemeClr val="tx1"/>
                </a:solidFill>
                <a:latin typeface="Arial" pitchFamily="34" charset="0"/>
                <a:ea typeface="+mn-ea"/>
                <a:cs typeface="Arial" pitchFamily="34" charset="0"/>
              </a:defRPr>
            </a:lvl2pPr>
            <a:lvl3pPr marL="1074738" indent="-160338" algn="l" defTabSz="914400" rtl="0" eaLnBrk="1" latinLnBrk="0" hangingPunct="1">
              <a:spcBef>
                <a:spcPts val="1100"/>
              </a:spcBef>
              <a:buClr>
                <a:schemeClr val="tx2"/>
              </a:buClr>
              <a:buSzPct val="70000"/>
              <a:buFont typeface="Wingdings" pitchFamily="2" charset="2"/>
              <a:buChar char="§"/>
              <a:defRPr sz="1600" kern="1200">
                <a:solidFill>
                  <a:schemeClr val="tx1"/>
                </a:solidFill>
                <a:latin typeface="Arial" pitchFamily="34" charset="0"/>
                <a:ea typeface="+mn-ea"/>
                <a:cs typeface="Arial" pitchFamily="34" charset="0"/>
              </a:defRPr>
            </a:lvl3pPr>
            <a:lvl4pPr marL="1524000" marR="0" indent="-152400" algn="l" defTabSz="914400" rtl="0" eaLnBrk="1" fontAlgn="auto" latinLnBrk="0" hangingPunct="1">
              <a:lnSpc>
                <a:spcPct val="100000"/>
              </a:lnSpc>
              <a:spcBef>
                <a:spcPts val="1100"/>
              </a:spcBef>
              <a:spcAft>
                <a:spcPts val="0"/>
              </a:spcAft>
              <a:buClr>
                <a:schemeClr val="tx2"/>
              </a:buClr>
              <a:buSzPct val="70000"/>
              <a:buFont typeface="Wingdings" pitchFamily="2" charset="2"/>
              <a:buChar char="§"/>
              <a:tabLst/>
              <a:defRPr sz="1400" kern="1200">
                <a:solidFill>
                  <a:schemeClr val="tx1"/>
                </a:solidFill>
                <a:latin typeface="Arial" pitchFamily="34" charset="0"/>
                <a:ea typeface="+mn-ea"/>
                <a:cs typeface="Arial" pitchFamily="34" charset="0"/>
              </a:defRPr>
            </a:lvl4pPr>
            <a:lvl5pPr marL="0" marR="0" indent="0" algn="l" defTabSz="914400" rtl="0" eaLnBrk="1" fontAlgn="auto" latinLnBrk="0" hangingPunct="1">
              <a:lnSpc>
                <a:spcPct val="100000"/>
              </a:lnSpc>
              <a:spcBef>
                <a:spcPts val="1100"/>
              </a:spcBef>
              <a:spcAft>
                <a:spcPts val="0"/>
              </a:spcAft>
              <a:buClr>
                <a:schemeClr val="accent1"/>
              </a:buClr>
              <a:buSzPct val="70000"/>
              <a:buFontTx/>
              <a:buNone/>
              <a:tabLst/>
              <a:defRPr sz="1800" b="1"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800" dirty="0">
              <a:solidFill>
                <a:schemeClr val="accent1"/>
              </a:solidFill>
            </a:endParaRPr>
          </a:p>
        </p:txBody>
      </p:sp>
      <p:pic>
        <p:nvPicPr>
          <p:cNvPr id="2" name="Picture 1" descr="GoogleEarth_all_curren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692" y="791883"/>
            <a:ext cx="7963097" cy="6006353"/>
          </a:xfrm>
          <a:prstGeom prst="rect">
            <a:avLst/>
          </a:prstGeom>
        </p:spPr>
      </p:pic>
    </p:spTree>
    <p:extLst>
      <p:ext uri="{BB962C8B-B14F-4D97-AF65-F5344CB8AC3E}">
        <p14:creationId xmlns:p14="http://schemas.microsoft.com/office/powerpoint/2010/main" val="152954142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0" y="-1"/>
            <a:ext cx="9144000" cy="1161899"/>
          </a:xfrm>
        </p:spPr>
        <p:txBody>
          <a:bodyPr/>
          <a:lstStyle/>
          <a:p>
            <a:r>
              <a:rPr lang="en-US" dirty="0" smtClean="0"/>
              <a:t>Geography –Suburban</a:t>
            </a:r>
            <a:endParaRPr lang="en-US" sz="2800" dirty="0"/>
          </a:p>
        </p:txBody>
      </p:sp>
      <p:sp>
        <p:nvSpPr>
          <p:cNvPr id="7" name="Subtitle 2"/>
          <p:cNvSpPr txBox="1">
            <a:spLocks/>
          </p:cNvSpPr>
          <p:nvPr/>
        </p:nvSpPr>
        <p:spPr>
          <a:xfrm>
            <a:off x="181430" y="694799"/>
            <a:ext cx="9144000" cy="467099"/>
          </a:xfrm>
          <a:prstGeom prst="rect">
            <a:avLst/>
          </a:prstGeom>
        </p:spPr>
        <p:txBody>
          <a:bodyPr vert="horz" lIns="0" tIns="0" rIns="0" bIns="0" rtlCol="0">
            <a:normAutofit/>
          </a:bodyPr>
          <a:lstStyle>
            <a:lvl1pPr marL="179388" indent="-179388" algn="l" defTabSz="914400" rtl="0" eaLnBrk="1" latinLnBrk="0" hangingPunct="1">
              <a:spcBef>
                <a:spcPts val="1100"/>
              </a:spcBef>
              <a:buClr>
                <a:schemeClr val="tx2"/>
              </a:buClr>
              <a:buSzPct val="70000"/>
              <a:buFont typeface="Wingdings" pitchFamily="2" charset="2"/>
              <a:buChar char="§"/>
              <a:defRPr sz="2600" kern="1200">
                <a:solidFill>
                  <a:schemeClr val="tx1"/>
                </a:solidFill>
                <a:latin typeface="Arial" pitchFamily="34" charset="0"/>
                <a:ea typeface="+mn-ea"/>
                <a:cs typeface="Arial" pitchFamily="34" charset="0"/>
              </a:defRPr>
            </a:lvl1pPr>
            <a:lvl2pPr marL="628650" indent="-171450" algn="l" defTabSz="914400" rtl="0" eaLnBrk="1" latinLnBrk="0" hangingPunct="1">
              <a:spcBef>
                <a:spcPts val="1100"/>
              </a:spcBef>
              <a:buClr>
                <a:schemeClr val="tx2"/>
              </a:buClr>
              <a:buSzPct val="70000"/>
              <a:buFont typeface="Wingdings" pitchFamily="2" charset="2"/>
              <a:buChar char="§"/>
              <a:defRPr sz="1800" kern="1200">
                <a:solidFill>
                  <a:schemeClr val="tx1"/>
                </a:solidFill>
                <a:latin typeface="Arial" pitchFamily="34" charset="0"/>
                <a:ea typeface="+mn-ea"/>
                <a:cs typeface="Arial" pitchFamily="34" charset="0"/>
              </a:defRPr>
            </a:lvl2pPr>
            <a:lvl3pPr marL="1074738" indent="-160338" algn="l" defTabSz="914400" rtl="0" eaLnBrk="1" latinLnBrk="0" hangingPunct="1">
              <a:spcBef>
                <a:spcPts val="1100"/>
              </a:spcBef>
              <a:buClr>
                <a:schemeClr val="tx2"/>
              </a:buClr>
              <a:buSzPct val="70000"/>
              <a:buFont typeface="Wingdings" pitchFamily="2" charset="2"/>
              <a:buChar char="§"/>
              <a:defRPr sz="1600" kern="1200">
                <a:solidFill>
                  <a:schemeClr val="tx1"/>
                </a:solidFill>
                <a:latin typeface="Arial" pitchFamily="34" charset="0"/>
                <a:ea typeface="+mn-ea"/>
                <a:cs typeface="Arial" pitchFamily="34" charset="0"/>
              </a:defRPr>
            </a:lvl3pPr>
            <a:lvl4pPr marL="1524000" marR="0" indent="-152400" algn="l" defTabSz="914400" rtl="0" eaLnBrk="1" fontAlgn="auto" latinLnBrk="0" hangingPunct="1">
              <a:lnSpc>
                <a:spcPct val="100000"/>
              </a:lnSpc>
              <a:spcBef>
                <a:spcPts val="1100"/>
              </a:spcBef>
              <a:spcAft>
                <a:spcPts val="0"/>
              </a:spcAft>
              <a:buClr>
                <a:schemeClr val="tx2"/>
              </a:buClr>
              <a:buSzPct val="70000"/>
              <a:buFont typeface="Wingdings" pitchFamily="2" charset="2"/>
              <a:buChar char="§"/>
              <a:tabLst/>
              <a:defRPr sz="1400" kern="1200">
                <a:solidFill>
                  <a:schemeClr val="tx1"/>
                </a:solidFill>
                <a:latin typeface="Arial" pitchFamily="34" charset="0"/>
                <a:ea typeface="+mn-ea"/>
                <a:cs typeface="Arial" pitchFamily="34" charset="0"/>
              </a:defRPr>
            </a:lvl4pPr>
            <a:lvl5pPr marL="0" marR="0" indent="0" algn="l" defTabSz="914400" rtl="0" eaLnBrk="1" fontAlgn="auto" latinLnBrk="0" hangingPunct="1">
              <a:lnSpc>
                <a:spcPct val="100000"/>
              </a:lnSpc>
              <a:spcBef>
                <a:spcPts val="1100"/>
              </a:spcBef>
              <a:spcAft>
                <a:spcPts val="0"/>
              </a:spcAft>
              <a:buClr>
                <a:schemeClr val="accent1"/>
              </a:buClr>
              <a:buSzPct val="70000"/>
              <a:buFontTx/>
              <a:buNone/>
              <a:tabLst/>
              <a:defRPr sz="1800" b="1"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800" dirty="0">
              <a:solidFill>
                <a:schemeClr val="accent1"/>
              </a:solidFill>
            </a:endParaRPr>
          </a:p>
        </p:txBody>
      </p:sp>
      <p:pic>
        <p:nvPicPr>
          <p:cNvPr id="3" name="Picture 2" descr="IFP_prelim-design-13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06" y="728308"/>
            <a:ext cx="8172824" cy="5990680"/>
          </a:xfrm>
          <a:prstGeom prst="rect">
            <a:avLst/>
          </a:prstGeom>
        </p:spPr>
      </p:pic>
    </p:spTree>
    <p:extLst>
      <p:ext uri="{BB962C8B-B14F-4D97-AF65-F5344CB8AC3E}">
        <p14:creationId xmlns:p14="http://schemas.microsoft.com/office/powerpoint/2010/main" val="129203675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0" y="-1"/>
            <a:ext cx="9144000" cy="1161899"/>
          </a:xfrm>
        </p:spPr>
        <p:txBody>
          <a:bodyPr/>
          <a:lstStyle/>
          <a:p>
            <a:r>
              <a:rPr lang="en-US" dirty="0" smtClean="0"/>
              <a:t>Geography –Suburban</a:t>
            </a:r>
            <a:endParaRPr lang="en-US" sz="2800" dirty="0"/>
          </a:p>
        </p:txBody>
      </p:sp>
      <p:sp>
        <p:nvSpPr>
          <p:cNvPr id="7" name="Subtitle 2"/>
          <p:cNvSpPr txBox="1">
            <a:spLocks/>
          </p:cNvSpPr>
          <p:nvPr/>
        </p:nvSpPr>
        <p:spPr>
          <a:xfrm>
            <a:off x="181430" y="694799"/>
            <a:ext cx="9144000" cy="467099"/>
          </a:xfrm>
          <a:prstGeom prst="rect">
            <a:avLst/>
          </a:prstGeom>
        </p:spPr>
        <p:txBody>
          <a:bodyPr vert="horz" lIns="0" tIns="0" rIns="0" bIns="0" rtlCol="0">
            <a:normAutofit/>
          </a:bodyPr>
          <a:lstStyle>
            <a:lvl1pPr marL="179388" indent="-179388" algn="l" defTabSz="914400" rtl="0" eaLnBrk="1" latinLnBrk="0" hangingPunct="1">
              <a:spcBef>
                <a:spcPts val="1100"/>
              </a:spcBef>
              <a:buClr>
                <a:schemeClr val="tx2"/>
              </a:buClr>
              <a:buSzPct val="70000"/>
              <a:buFont typeface="Wingdings" pitchFamily="2" charset="2"/>
              <a:buChar char="§"/>
              <a:defRPr sz="2600" kern="1200">
                <a:solidFill>
                  <a:schemeClr val="tx1"/>
                </a:solidFill>
                <a:latin typeface="Arial" pitchFamily="34" charset="0"/>
                <a:ea typeface="+mn-ea"/>
                <a:cs typeface="Arial" pitchFamily="34" charset="0"/>
              </a:defRPr>
            </a:lvl1pPr>
            <a:lvl2pPr marL="628650" indent="-171450" algn="l" defTabSz="914400" rtl="0" eaLnBrk="1" latinLnBrk="0" hangingPunct="1">
              <a:spcBef>
                <a:spcPts val="1100"/>
              </a:spcBef>
              <a:buClr>
                <a:schemeClr val="tx2"/>
              </a:buClr>
              <a:buSzPct val="70000"/>
              <a:buFont typeface="Wingdings" pitchFamily="2" charset="2"/>
              <a:buChar char="§"/>
              <a:defRPr sz="1800" kern="1200">
                <a:solidFill>
                  <a:schemeClr val="tx1"/>
                </a:solidFill>
                <a:latin typeface="Arial" pitchFamily="34" charset="0"/>
                <a:ea typeface="+mn-ea"/>
                <a:cs typeface="Arial" pitchFamily="34" charset="0"/>
              </a:defRPr>
            </a:lvl2pPr>
            <a:lvl3pPr marL="1074738" indent="-160338" algn="l" defTabSz="914400" rtl="0" eaLnBrk="1" latinLnBrk="0" hangingPunct="1">
              <a:spcBef>
                <a:spcPts val="1100"/>
              </a:spcBef>
              <a:buClr>
                <a:schemeClr val="tx2"/>
              </a:buClr>
              <a:buSzPct val="70000"/>
              <a:buFont typeface="Wingdings" pitchFamily="2" charset="2"/>
              <a:buChar char="§"/>
              <a:defRPr sz="1600" kern="1200">
                <a:solidFill>
                  <a:schemeClr val="tx1"/>
                </a:solidFill>
                <a:latin typeface="Arial" pitchFamily="34" charset="0"/>
                <a:ea typeface="+mn-ea"/>
                <a:cs typeface="Arial" pitchFamily="34" charset="0"/>
              </a:defRPr>
            </a:lvl3pPr>
            <a:lvl4pPr marL="1524000" marR="0" indent="-152400" algn="l" defTabSz="914400" rtl="0" eaLnBrk="1" fontAlgn="auto" latinLnBrk="0" hangingPunct="1">
              <a:lnSpc>
                <a:spcPct val="100000"/>
              </a:lnSpc>
              <a:spcBef>
                <a:spcPts val="1100"/>
              </a:spcBef>
              <a:spcAft>
                <a:spcPts val="0"/>
              </a:spcAft>
              <a:buClr>
                <a:schemeClr val="tx2"/>
              </a:buClr>
              <a:buSzPct val="70000"/>
              <a:buFont typeface="Wingdings" pitchFamily="2" charset="2"/>
              <a:buChar char="§"/>
              <a:tabLst/>
              <a:defRPr sz="1400" kern="1200">
                <a:solidFill>
                  <a:schemeClr val="tx1"/>
                </a:solidFill>
                <a:latin typeface="Arial" pitchFamily="34" charset="0"/>
                <a:ea typeface="+mn-ea"/>
                <a:cs typeface="Arial" pitchFamily="34" charset="0"/>
              </a:defRPr>
            </a:lvl4pPr>
            <a:lvl5pPr marL="0" marR="0" indent="0" algn="l" defTabSz="914400" rtl="0" eaLnBrk="1" fontAlgn="auto" latinLnBrk="0" hangingPunct="1">
              <a:lnSpc>
                <a:spcPct val="100000"/>
              </a:lnSpc>
              <a:spcBef>
                <a:spcPts val="1100"/>
              </a:spcBef>
              <a:spcAft>
                <a:spcPts val="0"/>
              </a:spcAft>
              <a:buClr>
                <a:schemeClr val="accent1"/>
              </a:buClr>
              <a:buSzPct val="70000"/>
              <a:buFontTx/>
              <a:buNone/>
              <a:tabLst/>
              <a:defRPr sz="1800" b="1"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800" dirty="0">
              <a:solidFill>
                <a:schemeClr val="accent1"/>
              </a:solidFill>
            </a:endParaRPr>
          </a:p>
        </p:txBody>
      </p:sp>
      <p:pic>
        <p:nvPicPr>
          <p:cNvPr id="2" name="Picture 1" descr="KCBPU_TroposDesign_532-with-boundary.jpg"/>
          <p:cNvPicPr>
            <a:picLocks noChangeAspect="1"/>
          </p:cNvPicPr>
          <p:nvPr/>
        </p:nvPicPr>
        <p:blipFill rotWithShape="1">
          <a:blip r:embed="rId3">
            <a:extLst>
              <a:ext uri="{28A0092B-C50C-407E-A947-70E740481C1C}">
                <a14:useLocalDpi xmlns:a14="http://schemas.microsoft.com/office/drawing/2010/main" val="0"/>
              </a:ext>
            </a:extLst>
          </a:blip>
          <a:srcRect t="15032"/>
          <a:stretch/>
        </p:blipFill>
        <p:spPr>
          <a:xfrm>
            <a:off x="233828" y="762279"/>
            <a:ext cx="7565465" cy="5976192"/>
          </a:xfrm>
          <a:prstGeom prst="rect">
            <a:avLst/>
          </a:prstGeom>
        </p:spPr>
      </p:pic>
    </p:spTree>
    <p:extLst>
      <p:ext uri="{BB962C8B-B14F-4D97-AF65-F5344CB8AC3E}">
        <p14:creationId xmlns:p14="http://schemas.microsoft.com/office/powerpoint/2010/main" val="56089636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b4b09ffb-cec3-4bd1-bf19-ba7fc2ed7b52"/>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b79d97dc-a850-472f-9400-9feee2b4c3c7"/>
</p:tagLst>
</file>

<file path=ppt/theme/theme1.xml><?xml version="1.0" encoding="utf-8"?>
<a:theme xmlns:a="http://schemas.openxmlformats.org/drawingml/2006/main" name="blank">
  <a:themeElements>
    <a:clrScheme name="ABB Blau 2">
      <a:dk1>
        <a:srgbClr val="000000"/>
      </a:dk1>
      <a:lt1>
        <a:srgbClr val="FFFFFF"/>
      </a:lt1>
      <a:dk2>
        <a:srgbClr val="002897"/>
      </a:dk2>
      <a:lt2>
        <a:srgbClr val="666666"/>
      </a:lt2>
      <a:accent1>
        <a:srgbClr val="005ADE"/>
      </a:accent1>
      <a:accent2>
        <a:srgbClr val="0096EA"/>
      </a:accent2>
      <a:accent3>
        <a:srgbClr val="5BD8FF"/>
      </a:accent3>
      <a:accent4>
        <a:srgbClr val="999999"/>
      </a:accent4>
      <a:accent5>
        <a:srgbClr val="666666"/>
      </a:accent5>
      <a:accent6>
        <a:srgbClr val="666666"/>
      </a:accent6>
      <a:hlink>
        <a:srgbClr val="5BD8FF"/>
      </a:hlink>
      <a:folHlink>
        <a:srgbClr val="999999"/>
      </a:folHlink>
    </a:clrScheme>
    <a:fontScheme name="ABB">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9525">
          <a:noFill/>
        </a:ln>
      </a:spPr>
      <a:bodyPr rtlCol="0" anchor="ctr"/>
      <a:lstStyle>
        <a:defPPr marL="179388" indent="-179388">
          <a:spcBef>
            <a:spcPts val="1100"/>
          </a:spcBef>
          <a:buClr>
            <a:schemeClr val="tx2"/>
          </a:buClr>
          <a:buSzPct val="70000"/>
          <a:buFont typeface="Wingdings" pitchFamily="2" charset="2"/>
          <a:buChar char="§"/>
          <a:defRPr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bodyPr vert="horz" lIns="0" tIns="0" rIns="0" bIns="0" rtlCol="0">
        <a:normAutofit/>
      </a:bodyPr>
      <a:lstStyle>
        <a:defPPr marL="179388" indent="-179388">
          <a:spcBef>
            <a:spcPts val="1100"/>
          </a:spcBef>
          <a:buClr>
            <a:schemeClr val="tx2"/>
          </a:buClr>
          <a:buSzPct val="70000"/>
          <a:buFont typeface="Wingdings" pitchFamily="2" charset="2"/>
          <a:buChar cha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ABB Design 2 Green">
  <a:themeElements>
    <a:clrScheme name="ABB Green 2">
      <a:dk1>
        <a:srgbClr val="000000"/>
      </a:dk1>
      <a:lt1>
        <a:srgbClr val="FFFFFF"/>
      </a:lt1>
      <a:dk2>
        <a:srgbClr val="084C07"/>
      </a:dk2>
      <a:lt2>
        <a:srgbClr val="666666"/>
      </a:lt2>
      <a:accent1>
        <a:srgbClr val="028208"/>
      </a:accent1>
      <a:accent2>
        <a:srgbClr val="3AB200"/>
      </a:accent2>
      <a:accent3>
        <a:srgbClr val="98DB38"/>
      </a:accent3>
      <a:accent4>
        <a:srgbClr val="999999"/>
      </a:accent4>
      <a:accent5>
        <a:srgbClr val="666666"/>
      </a:accent5>
      <a:accent6>
        <a:srgbClr val="666666"/>
      </a:accent6>
      <a:hlink>
        <a:srgbClr val="98DB38"/>
      </a:hlink>
      <a:folHlink>
        <a:srgbClr val="999999"/>
      </a:folHlink>
    </a:clrScheme>
    <a:fontScheme name="ABB">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9525">
          <a:noFill/>
        </a:ln>
      </a:spPr>
      <a:bodyPr rtlCol="0" anchor="ctr"/>
      <a:lstStyle>
        <a:defPPr marL="179388" indent="-179388">
          <a:spcBef>
            <a:spcPts val="1100"/>
          </a:spcBef>
          <a:buClr>
            <a:schemeClr val="tx2"/>
          </a:buClr>
          <a:buSzPct val="70000"/>
          <a:buFont typeface="Wingdings" pitchFamily="2" charset="2"/>
          <a:buChar char="§"/>
          <a:defRPr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bodyPr vert="horz" lIns="0" tIns="0" rIns="0" bIns="0" rtlCol="0">
        <a:normAutofit/>
      </a:bodyPr>
      <a:lstStyle>
        <a:defPPr marL="179388" indent="-179388">
          <a:spcBef>
            <a:spcPts val="1100"/>
          </a:spcBef>
          <a:buClr>
            <a:schemeClr val="tx2"/>
          </a:buClr>
          <a:buSzPct val="70000"/>
          <a:buFont typeface="Wingdings" pitchFamily="2" charset="2"/>
          <a:buChar char="§"/>
          <a:defRPr dirty="0"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ABB Design 3 Violet">
  <a:themeElements>
    <a:clrScheme name="ABB Violet 2">
      <a:dk1>
        <a:srgbClr val="000000"/>
      </a:dk1>
      <a:lt1>
        <a:srgbClr val="FFFFFF"/>
      </a:lt1>
      <a:dk2>
        <a:srgbClr val="601F69"/>
      </a:dk2>
      <a:lt2>
        <a:srgbClr val="666666"/>
      </a:lt2>
      <a:accent1>
        <a:srgbClr val="904AB0"/>
      </a:accent1>
      <a:accent2>
        <a:srgbClr val="9868EF"/>
      </a:accent2>
      <a:accent3>
        <a:srgbClr val="B4A0E8"/>
      </a:accent3>
      <a:accent4>
        <a:srgbClr val="999999"/>
      </a:accent4>
      <a:accent5>
        <a:srgbClr val="666666"/>
      </a:accent5>
      <a:accent6>
        <a:srgbClr val="666666"/>
      </a:accent6>
      <a:hlink>
        <a:srgbClr val="B4A0E8"/>
      </a:hlink>
      <a:folHlink>
        <a:srgbClr val="999999"/>
      </a:folHlink>
    </a:clrScheme>
    <a:fontScheme name="ABB">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9525">
          <a:noFill/>
        </a:ln>
      </a:spPr>
      <a:bodyPr rtlCol="0" anchor="ctr"/>
      <a:lstStyle>
        <a:defPPr marL="179388" indent="-179388">
          <a:spcBef>
            <a:spcPts val="1100"/>
          </a:spcBef>
          <a:buClr>
            <a:schemeClr val="tx2"/>
          </a:buClr>
          <a:buSzPct val="70000"/>
          <a:buFont typeface="Wingdings" pitchFamily="2" charset="2"/>
          <a:buChar char="§"/>
          <a:defRPr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bodyPr vert="horz" lIns="0" tIns="0" rIns="0" bIns="0" rtlCol="0">
        <a:normAutofit/>
      </a:bodyPr>
      <a:lstStyle>
        <a:defPPr marL="179388" indent="-179388">
          <a:spcBef>
            <a:spcPts val="1100"/>
          </a:spcBef>
          <a:buClr>
            <a:schemeClr val="tx2"/>
          </a:buClr>
          <a:buSzPct val="70000"/>
          <a:buFont typeface="Wingdings" pitchFamily="2" charset="2"/>
          <a:buChar char="§"/>
          <a:defRPr dirty="0" smtClean="0">
            <a:latin typeface="Arial" pitchFamily="34" charset="0"/>
            <a:cs typeface="Arial" pitchFamily="34" charset="0"/>
          </a:defRPr>
        </a:defPPr>
      </a:lstStyle>
    </a:txDef>
  </a:objectDefaults>
  <a:extraClrSchemeLst/>
</a:theme>
</file>

<file path=ppt/theme/theme4.xml><?xml version="1.0" encoding="utf-8"?>
<a:theme xmlns:a="http://schemas.openxmlformats.org/drawingml/2006/main" name="ABB Design 4 Orange">
  <a:themeElements>
    <a:clrScheme name="ABB Orange 2">
      <a:dk1>
        <a:srgbClr val="000000"/>
      </a:dk1>
      <a:lt1>
        <a:srgbClr val="FFFFFF"/>
      </a:lt1>
      <a:dk2>
        <a:srgbClr val="9A2801"/>
      </a:dk2>
      <a:lt2>
        <a:srgbClr val="666666"/>
      </a:lt2>
      <a:accent1>
        <a:srgbClr val="BF4500"/>
      </a:accent1>
      <a:accent2>
        <a:srgbClr val="FF6C00"/>
      </a:accent2>
      <a:accent3>
        <a:srgbClr val="FDAC25"/>
      </a:accent3>
      <a:accent4>
        <a:srgbClr val="999999"/>
      </a:accent4>
      <a:accent5>
        <a:srgbClr val="666666"/>
      </a:accent5>
      <a:accent6>
        <a:srgbClr val="666666"/>
      </a:accent6>
      <a:hlink>
        <a:srgbClr val="FDAC25"/>
      </a:hlink>
      <a:folHlink>
        <a:srgbClr val="999999"/>
      </a:folHlink>
    </a:clrScheme>
    <a:fontScheme name="ABB">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9525">
          <a:noFill/>
        </a:ln>
      </a:spPr>
      <a:bodyPr rtlCol="0" anchor="ctr"/>
      <a:lstStyle>
        <a:defPPr marL="179388" indent="-179388">
          <a:spcBef>
            <a:spcPts val="1100"/>
          </a:spcBef>
          <a:buClr>
            <a:schemeClr val="tx2"/>
          </a:buClr>
          <a:buSzPct val="70000"/>
          <a:buFont typeface="Wingdings" pitchFamily="2" charset="2"/>
          <a:buChar char="§"/>
          <a:defRPr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bodyPr vert="horz" lIns="0" tIns="0" rIns="0" bIns="0" rtlCol="0">
        <a:normAutofit/>
      </a:bodyPr>
      <a:lstStyle>
        <a:defPPr marL="179388" indent="-179388">
          <a:spcBef>
            <a:spcPts val="1100"/>
          </a:spcBef>
          <a:buClr>
            <a:schemeClr val="tx2"/>
          </a:buClr>
          <a:buSzPct val="70000"/>
          <a:buFont typeface="Wingdings" pitchFamily="2" charset="2"/>
          <a:buChar char="§"/>
          <a:defRPr dirty="0" smtClean="0">
            <a:latin typeface="Arial" pitchFamily="34" charset="0"/>
            <a:cs typeface="Arial" pitchFamily="34" charset="0"/>
          </a:defRPr>
        </a:defPPr>
      </a:lstStyle>
    </a:txDef>
  </a:objectDefaults>
  <a:extraClrSchemeLst/>
</a:theme>
</file>

<file path=ppt/theme/theme5.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1687</TotalTime>
  <Words>500</Words>
  <Application>Microsoft Macintosh PowerPoint</Application>
  <PresentationFormat>On-screen Show (4:3)</PresentationFormat>
  <Paragraphs>61</Paragraphs>
  <Slides>11</Slides>
  <Notes>10</Notes>
  <HiddenSlides>0</HiddenSlides>
  <MMClips>0</MMClips>
  <ScaleCrop>false</ScaleCrop>
  <HeadingPairs>
    <vt:vector size="4" baseType="variant">
      <vt:variant>
        <vt:lpstr>Theme</vt:lpstr>
      </vt:variant>
      <vt:variant>
        <vt:i4>4</vt:i4>
      </vt:variant>
      <vt:variant>
        <vt:lpstr>Slide Titles</vt:lpstr>
      </vt:variant>
      <vt:variant>
        <vt:i4>11</vt:i4>
      </vt:variant>
    </vt:vector>
  </HeadingPairs>
  <TitlesOfParts>
    <vt:vector size="15" baseType="lpstr">
      <vt:lpstr>blank</vt:lpstr>
      <vt:lpstr>ABB Design 2 Green</vt:lpstr>
      <vt:lpstr>ABB Design 3 Violet</vt:lpstr>
      <vt:lpstr>ABB Design 4 Orange</vt:lpstr>
      <vt:lpstr>CRN Workshop Topic 2</vt:lpstr>
      <vt:lpstr>Distribution/field area networks</vt:lpstr>
      <vt:lpstr>Network Design Activity</vt:lpstr>
      <vt:lpstr>Network Design Activity</vt:lpstr>
      <vt:lpstr>Environmental Impact on Mesh Router Density</vt:lpstr>
      <vt:lpstr>Geography – Urban/Suburban Mixed</vt:lpstr>
      <vt:lpstr>Geography – Urban/Suburban Mixed</vt:lpstr>
      <vt:lpstr>Geography –Suburban</vt:lpstr>
      <vt:lpstr>Geography –Suburban</vt:lpstr>
      <vt:lpstr>Geography – Rural</vt:lpstr>
      <vt:lpstr>PowerPoint Presentation</vt:lpstr>
    </vt:vector>
  </TitlesOfParts>
  <Company>ABB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Philipp Schneider</dc:creator>
  <cp:lastModifiedBy>Renner Vaughn</cp:lastModifiedBy>
  <cp:revision>139</cp:revision>
  <dcterms:created xsi:type="dcterms:W3CDTF">2012-02-07T15:32:06Z</dcterms:created>
  <dcterms:modified xsi:type="dcterms:W3CDTF">2013-11-12T18:14:18Z</dcterms:modified>
</cp:coreProperties>
</file>