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72"/>
      </p:cViewPr>
      <p:guideLst>
        <p:guide orient="horz" pos="3816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7D3C-E559-4653-9D0C-DD604DA0F1B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6C8F-0667-4566-9715-B15DBCB748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73891"/>
            <a:ext cx="2872509" cy="2955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4712747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0x24(%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%rax,%r12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	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jle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400a08 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$0xffffffff,(%r12,%rax,4)	;4009f8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	$0x1,%rax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rtl="0">
              <a:buClr>
                <a:srgbClr val="C00000"/>
              </a:buClr>
              <a:buSzPct val="101000"/>
              <a:buFont typeface="+mj-lt"/>
              <a:buAutoNum type="arabicPeriod"/>
            </a:pP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4009f8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pt-BR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movslq	0x2c(%rsp),%rax	;400a08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$0x400ca6,%edi</a:t>
            </a:r>
          </a:p>
          <a:p>
            <a:pPr marL="342900" marR="0" indent="-342900" algn="l" rtl="0">
              <a:buClr>
                <a:srgbClr val="C00000"/>
              </a:buClr>
              <a:buFont typeface="+mj-lt"/>
              <a:buAutoNum type="arabicPeriod"/>
            </a:pPr>
            <a:r>
              <a:rPr lang="pt-BR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 $0x0,(%r12,%rax,4)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61260" y="167062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872740" y="221615"/>
            <a:ext cx="1388745" cy="663563"/>
            <a:chOff x="2872740" y="221615"/>
            <a:chExt cx="1388745" cy="663563"/>
          </a:xfrm>
        </p:grpSpPr>
        <p:cxnSp>
          <p:nvCxnSpPr>
            <p:cNvPr id="8" name="连接符: 曲线 7"/>
            <p:cNvCxnSpPr>
              <a:stCxn id="6" idx="2"/>
              <a:endCxn id="9" idx="3"/>
            </p:cNvCxnSpPr>
            <p:nvPr/>
          </p:nvCxnSpPr>
          <p:spPr>
            <a:xfrm rot="10800000">
              <a:off x="2872740" y="221615"/>
              <a:ext cx="1388745" cy="259715"/>
            </a:xfrm>
            <a:prstGeom prst="curvedConnector3">
              <a:avLst>
                <a:gd name="adj1" fmla="val 49977"/>
              </a:avLst>
            </a:prstGeom>
            <a:ln w="19050"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940702" y="546624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5954534" y="167062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/>
          <p:cNvCxnSpPr>
            <a:cxnSpLocks/>
            <a:stCxn id="6" idx="6"/>
            <a:endCxn id="28" idx="2"/>
          </p:cNvCxnSpPr>
          <p:nvPr/>
        </p:nvCxnSpPr>
        <p:spPr>
          <a:xfrm>
            <a:off x="4889336" y="481100"/>
            <a:ext cx="1065198" cy="12700"/>
          </a:xfrm>
          <a:prstGeom prst="curvedConnector3">
            <a:avLst/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647808" y="170565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951538" y="1912078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连接符: 肘形 50"/>
          <p:cNvCxnSpPr>
            <a:cxnSpLocks/>
            <a:stCxn id="6" idx="4"/>
            <a:endCxn id="48" idx="2"/>
          </p:cNvCxnSpPr>
          <p:nvPr/>
        </p:nvCxnSpPr>
        <p:spPr>
          <a:xfrm rot="16200000" flipH="1">
            <a:off x="4547929" y="822507"/>
            <a:ext cx="1430978" cy="13762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34785" y="1671534"/>
            <a:ext cx="156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def-use data dependence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60243" y="450847"/>
            <a:ext cx="1144667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</a:rPr>
              <a:t>secuential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 execution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960884" y="3701836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92964" y="3452749"/>
            <a:ext cx="92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branch control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连接符: 肘形 66"/>
          <p:cNvCxnSpPr>
            <a:cxnSpLocks/>
            <a:stCxn id="48" idx="4"/>
            <a:endCxn id="59" idx="0"/>
          </p:cNvCxnSpPr>
          <p:nvPr/>
        </p:nvCxnSpPr>
        <p:spPr>
          <a:xfrm>
            <a:off x="6265576" y="2540154"/>
            <a:ext cx="9346" cy="11616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347432" y="3704313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647808" y="5429824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9341082" y="5469132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630383" y="1924190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9341082" y="1921952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41082" y="162212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034356" y="1939493"/>
            <a:ext cx="628076" cy="628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肘形 66"/>
          <p:cNvCxnSpPr>
            <a:cxnSpLocks/>
            <a:stCxn id="7" idx="6"/>
            <a:endCxn id="10" idx="0"/>
          </p:cNvCxnSpPr>
          <p:nvPr/>
        </p:nvCxnSpPr>
        <p:spPr>
          <a:xfrm>
            <a:off x="9969158" y="476250"/>
            <a:ext cx="1379236" cy="1463243"/>
          </a:xfrm>
          <a:prstGeom prst="bent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60"/>
          <p:cNvCxnSpPr>
            <a:cxnSpLocks/>
            <a:stCxn id="59" idx="6"/>
            <a:endCxn id="74" idx="2"/>
          </p:cNvCxnSpPr>
          <p:nvPr/>
        </p:nvCxnSpPr>
        <p:spPr>
          <a:xfrm>
            <a:off x="6588960" y="4015874"/>
            <a:ext cx="2758472" cy="24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60"/>
          <p:cNvCxnSpPr>
            <a:cxnSpLocks/>
            <a:stCxn id="10" idx="4"/>
            <a:endCxn id="2" idx="4"/>
          </p:cNvCxnSpPr>
          <p:nvPr/>
        </p:nvCxnSpPr>
        <p:spPr>
          <a:xfrm rot="5400000" flipH="1">
            <a:off x="9638756" y="857932"/>
            <a:ext cx="15303" cy="3403973"/>
          </a:xfrm>
          <a:prstGeom prst="bentConnector3">
            <a:avLst>
              <a:gd name="adj1" fmla="val -1493825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506828" y="493800"/>
            <a:ext cx="8415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control</a:t>
            </a:r>
          </a:p>
        </p:txBody>
      </p:sp>
      <p:cxnSp>
        <p:nvCxnSpPr>
          <p:cNvPr id="24" name="连接符: 肘形 50"/>
          <p:cNvCxnSpPr>
            <a:cxnSpLocks/>
            <a:stCxn id="4" idx="2"/>
            <a:endCxn id="2" idx="6"/>
          </p:cNvCxnSpPr>
          <p:nvPr/>
        </p:nvCxnSpPr>
        <p:spPr>
          <a:xfrm rot="10800000" flipV="1">
            <a:off x="8258460" y="2235990"/>
            <a:ext cx="1082623" cy="223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845562" y="4242174"/>
            <a:ext cx="18484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addressing data dependence</a:t>
            </a:r>
          </a:p>
        </p:txBody>
      </p:sp>
      <p:cxnSp>
        <p:nvCxnSpPr>
          <p:cNvPr id="29" name="连接符: 肘形 60"/>
          <p:cNvCxnSpPr>
            <a:cxnSpLocks/>
            <a:stCxn id="59" idx="6"/>
            <a:endCxn id="2" idx="2"/>
          </p:cNvCxnSpPr>
          <p:nvPr/>
        </p:nvCxnSpPr>
        <p:spPr>
          <a:xfrm flipV="1">
            <a:off x="6588960" y="2238228"/>
            <a:ext cx="1041423" cy="1777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60"/>
          <p:cNvCxnSpPr>
            <a:cxnSpLocks/>
            <a:stCxn id="10" idx="4"/>
            <a:endCxn id="74" idx="6"/>
          </p:cNvCxnSpPr>
          <p:nvPr/>
        </p:nvCxnSpPr>
        <p:spPr>
          <a:xfrm rot="5400000">
            <a:off x="9936560" y="2606517"/>
            <a:ext cx="1450782" cy="1372886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50"/>
          <p:cNvCxnSpPr>
            <a:cxnSpLocks/>
            <a:stCxn id="74" idx="4"/>
            <a:endCxn id="81" idx="0"/>
          </p:cNvCxnSpPr>
          <p:nvPr/>
        </p:nvCxnSpPr>
        <p:spPr>
          <a:xfrm flipH="1">
            <a:off x="9655120" y="4332389"/>
            <a:ext cx="6350" cy="1136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50"/>
          <p:cNvCxnSpPr>
            <a:cxnSpLocks/>
            <a:stCxn id="31" idx="4"/>
            <a:endCxn id="2" idx="0"/>
          </p:cNvCxnSpPr>
          <p:nvPr/>
        </p:nvCxnSpPr>
        <p:spPr>
          <a:xfrm flipH="1">
            <a:off x="7944421" y="798641"/>
            <a:ext cx="17425" cy="11255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29"/>
          <p:cNvCxnSpPr>
            <a:cxnSpLocks/>
            <a:stCxn id="28" idx="6"/>
            <a:endCxn id="31" idx="2"/>
          </p:cNvCxnSpPr>
          <p:nvPr/>
        </p:nvCxnSpPr>
        <p:spPr>
          <a:xfrm>
            <a:off x="6582610" y="481100"/>
            <a:ext cx="1065198" cy="3503"/>
          </a:xfrm>
          <a:prstGeom prst="curvedConnector3">
            <a:avLst>
              <a:gd name="adj1" fmla="val 50000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连接符: 曲线 29"/>
          <p:cNvCxnSpPr>
            <a:cxnSpLocks/>
            <a:stCxn id="31" idx="3"/>
            <a:endCxn id="48" idx="7"/>
          </p:cNvCxnSpPr>
          <p:nvPr/>
        </p:nvCxnSpPr>
        <p:spPr>
          <a:xfrm rot="5400000">
            <a:off x="6465013" y="729282"/>
            <a:ext cx="1297397" cy="1252154"/>
          </a:xfrm>
          <a:prstGeom prst="curvedConnector3">
            <a:avLst>
              <a:gd name="adj1" fmla="val 50000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连接符: 曲线 29"/>
          <p:cNvCxnSpPr>
            <a:cxnSpLocks/>
            <a:stCxn id="48" idx="3"/>
            <a:endCxn id="59" idx="2"/>
          </p:cNvCxnSpPr>
          <p:nvPr/>
        </p:nvCxnSpPr>
        <p:spPr>
          <a:xfrm rot="5400000">
            <a:off x="5218351" y="3190707"/>
            <a:ext cx="1567700" cy="82634"/>
          </a:xfrm>
          <a:prstGeom prst="curvedConnector4">
            <a:avLst>
              <a:gd name="adj1" fmla="val 37051"/>
              <a:gd name="adj2" fmla="val 376642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曲线 29"/>
          <p:cNvCxnSpPr>
            <a:cxnSpLocks/>
            <a:stCxn id="2" idx="7"/>
            <a:endCxn id="4" idx="1"/>
          </p:cNvCxnSpPr>
          <p:nvPr/>
        </p:nvCxnSpPr>
        <p:spPr>
          <a:xfrm rot="5400000" flipH="1" flipV="1">
            <a:off x="8798651" y="1381760"/>
            <a:ext cx="2238" cy="1266583"/>
          </a:xfrm>
          <a:prstGeom prst="curvedConnector3">
            <a:avLst>
              <a:gd name="adj1" fmla="val 14424397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连接符: 曲线 29"/>
          <p:cNvCxnSpPr>
            <a:cxnSpLocks/>
            <a:stCxn id="4" idx="0"/>
            <a:endCxn id="7" idx="4"/>
          </p:cNvCxnSpPr>
          <p:nvPr/>
        </p:nvCxnSpPr>
        <p:spPr>
          <a:xfrm rot="5400000" flipH="1" flipV="1">
            <a:off x="9089288" y="1356120"/>
            <a:ext cx="1131664" cy="12700"/>
          </a:xfrm>
          <a:prstGeom prst="curvedConnector3">
            <a:avLst>
              <a:gd name="adj1" fmla="val 50000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连接符: 曲线 29"/>
          <p:cNvCxnSpPr>
            <a:cxnSpLocks/>
            <a:stCxn id="7" idx="5"/>
            <a:endCxn id="10" idx="1"/>
          </p:cNvCxnSpPr>
          <p:nvPr/>
        </p:nvCxnSpPr>
        <p:spPr>
          <a:xfrm rot="16200000" flipH="1">
            <a:off x="9835175" y="740311"/>
            <a:ext cx="1333165" cy="1249158"/>
          </a:xfrm>
          <a:prstGeom prst="curvedConnector3">
            <a:avLst>
              <a:gd name="adj1" fmla="val 50000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曲线 29"/>
          <p:cNvCxnSpPr>
            <a:cxnSpLocks/>
            <a:stCxn id="74" idx="3"/>
            <a:endCxn id="80" idx="0"/>
          </p:cNvCxnSpPr>
          <p:nvPr/>
        </p:nvCxnSpPr>
        <p:spPr>
          <a:xfrm rot="5400000">
            <a:off x="8105922" y="4096333"/>
            <a:ext cx="1189415" cy="1477566"/>
          </a:xfrm>
          <a:prstGeom prst="curvedConnector3">
            <a:avLst>
              <a:gd name="adj1" fmla="val 50000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连接符: 曲线 29"/>
          <p:cNvCxnSpPr>
            <a:cxnSpLocks/>
            <a:stCxn id="80" idx="5"/>
            <a:endCxn id="81" idx="3"/>
          </p:cNvCxnSpPr>
          <p:nvPr/>
        </p:nvCxnSpPr>
        <p:spPr>
          <a:xfrm rot="16200000" flipH="1">
            <a:off x="8788829" y="5360995"/>
            <a:ext cx="39308" cy="1249158"/>
          </a:xfrm>
          <a:prstGeom prst="curvedConnector3">
            <a:avLst>
              <a:gd name="adj1" fmla="val 915559"/>
            </a:avLst>
          </a:prstGeom>
          <a:ln w="1905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3M2ZhZjM2ZGFhZjBlMjY1ZTY3MTNlZDIwOGQzZ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johnny sun</dc:creator>
  <cp:lastModifiedBy>johnny sun</cp:lastModifiedBy>
  <cp:revision>7</cp:revision>
  <dcterms:created xsi:type="dcterms:W3CDTF">2024-05-06T11:42:00Z</dcterms:created>
  <dcterms:modified xsi:type="dcterms:W3CDTF">2024-05-07T08:28:50Z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4D1A90D8F06A447491C166B2E63B5CA3_12</vt:lpwstr>
  </property>
  <property fmtid="{D5CDD505-2E9C-101B-9397-08002B2CF9AE}" pid="3" name="KSOProductBuildVer">
    <vt:lpwstr>2052-12.1.0.16729</vt:lpwstr>
  </property>
</Properties>
</file>