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D2DF-CC21-4A9D-B625-44D8D322E760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ED71-F268-43B3-823C-F3436B1E9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18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D2DF-CC21-4A9D-B625-44D8D322E760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ED71-F268-43B3-823C-F3436B1E9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28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D2DF-CC21-4A9D-B625-44D8D322E760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ED71-F268-43B3-823C-F3436B1E95D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1129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D2DF-CC21-4A9D-B625-44D8D322E760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ED71-F268-43B3-823C-F3436B1E9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916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D2DF-CC21-4A9D-B625-44D8D322E760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ED71-F268-43B3-823C-F3436B1E95D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1452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D2DF-CC21-4A9D-B625-44D8D322E760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ED71-F268-43B3-823C-F3436B1E9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612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D2DF-CC21-4A9D-B625-44D8D322E760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ED71-F268-43B3-823C-F3436B1E9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95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D2DF-CC21-4A9D-B625-44D8D322E760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ED71-F268-43B3-823C-F3436B1E9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33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D2DF-CC21-4A9D-B625-44D8D322E760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ED71-F268-43B3-823C-F3436B1E9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01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D2DF-CC21-4A9D-B625-44D8D322E760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ED71-F268-43B3-823C-F3436B1E9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93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D2DF-CC21-4A9D-B625-44D8D322E760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ED71-F268-43B3-823C-F3436B1E9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606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D2DF-CC21-4A9D-B625-44D8D322E760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ED71-F268-43B3-823C-F3436B1E9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57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D2DF-CC21-4A9D-B625-44D8D322E760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ED71-F268-43B3-823C-F3436B1E9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98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D2DF-CC21-4A9D-B625-44D8D322E760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ED71-F268-43B3-823C-F3436B1E9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9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D2DF-CC21-4A9D-B625-44D8D322E760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ED71-F268-43B3-823C-F3436B1E9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11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D2DF-CC21-4A9D-B625-44D8D322E760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ED71-F268-43B3-823C-F3436B1E9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08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AD2DF-CC21-4A9D-B625-44D8D322E760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50ED71-F268-43B3-823C-F3436B1E9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25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CA05-C320-FB49-D2AB-BC6337E1DB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WELCOME TO ASCII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D694E-AE72-1BFB-C06B-8CFA8A6110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 SURVIVAL GUIDE 22’</a:t>
            </a:r>
          </a:p>
        </p:txBody>
      </p:sp>
    </p:spTree>
    <p:extLst>
      <p:ext uri="{BB962C8B-B14F-4D97-AF65-F5344CB8AC3E}">
        <p14:creationId xmlns:p14="http://schemas.microsoft.com/office/powerpoint/2010/main" val="5764798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WELCOME TO ASCII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ASCII</dc:title>
  <dc:creator>Sohan Nair</dc:creator>
  <cp:lastModifiedBy>Sohan Nair</cp:lastModifiedBy>
  <cp:revision>2</cp:revision>
  <dcterms:created xsi:type="dcterms:W3CDTF">2022-12-20T16:34:53Z</dcterms:created>
  <dcterms:modified xsi:type="dcterms:W3CDTF">2022-12-20T16:35:40Z</dcterms:modified>
</cp:coreProperties>
</file>