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EA05-859D-4F16-B581-57FCDCC87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21397-9761-44D0-9534-029302107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827E2-65CA-44C0-91CA-11C31959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1EF1-EB31-40A5-894F-ADEC8F53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FD90-2A13-4A85-B7A0-DE58BD67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5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FECC-5AAB-465E-8120-6BD2676F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FE1E2-30F5-4D93-A3CE-FD2C25C7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72AC-BCF1-43B6-BBCC-9F04B2B2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0788-73E2-4F60-ABA1-5B87D6F4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E410-C81A-47BD-91A9-B8F747CF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2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963DF-855B-41AB-99B4-8D42C76FC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D8215-E9F9-4F05-B3EF-C85C942C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C4CF-5409-4A50-A001-6AF82DC2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B5A1-510E-4169-99F9-BD5D28D0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2A73-F167-4D9F-84EC-DFE67D78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3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E210-B178-4BA3-8B7A-61411A5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9119-426D-4A18-BC49-D28F096A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1B69-5D1C-4D94-8E73-DC09736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BBEB7-9648-40E2-88A3-373E4153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3396A-5A12-4C68-920D-7A9E6A29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9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44B9-A8D3-4431-B7EE-906E1D7B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4676-15BA-4DCA-862C-AAF4048B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5CB0-FCA6-41D4-9D67-6B889AA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50FC-674D-4890-9192-0638CCC4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48E6-5AB8-45D8-BDAB-438828C4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9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3840-71BF-4429-86C8-3A889AA1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461B-BB9A-4E5E-BA85-108372D5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EA352-6945-4A81-9049-5C0C293AC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D572E-0470-4DFD-9F20-8372324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C1E0F-79ED-4FE4-864B-9C5ECB25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1795A-463C-44EE-A728-EBAE6E30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44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7D0F-FD7A-490C-8D02-3759EB53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975B-D4D1-4C2F-9787-31A06F1A6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638AC-329D-495F-93BB-20D327F0E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1BFBE-E038-4266-B3EE-FE6DC5DDC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54EAE-E9F3-4BFE-BAA8-329E34D14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4916B-34B1-4BF7-A63B-CE50F4B9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AEC40-4ECE-4162-87A2-E7C03BC1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B1D98-6082-43D8-886C-5F967ED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7BBB-8002-46D3-A06E-347A5BC7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B3321-DAA6-4617-BDAA-F9410A62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4B1FF-C580-458A-9A73-A05F1359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AC4B4-A190-4FE4-BAFB-BD00ED80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946F1-2241-4B5B-BCC3-31A4FEF0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AC19B-8A18-404B-864F-2094645B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A118D-FB50-4809-BA5D-357F6694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07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76B2-137D-4224-B40C-C1E571D7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007E-7E58-483D-88D8-DF168F41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2D61-48D0-4D5F-9996-743680EC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6575F-9D92-454B-8610-93D7F5B3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DE06C-3C47-4816-8907-40F35569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8BB7-F379-4A19-B79B-D12C9DFF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0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D1AE-D6BE-49F3-AC4F-0642123A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12D63-F9E2-4F26-8049-3EC6B66D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95FAD-BCF0-4570-8AE5-96365C26E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6E3B-5120-4FDD-853C-AD4E2E1D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3813F-50A2-43C0-9A39-BD186A27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F27B6-0A68-4A70-A1E5-608D0C6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9D3C7-7372-4F8E-8509-12A39355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D894-F601-47DE-9F44-6E0E3BAED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5CF1-CB6C-498B-A565-9E84A96D2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1F70-F31D-4D04-896A-1B84648E6D70}" type="datetimeFigureOut">
              <a:rPr lang="en-GB" smtClean="0"/>
              <a:t>03/07/2018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6D74-AC03-4A78-9918-57EB91ACE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81A69-75AA-4E8F-9A7B-D784DE4E5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9110-8734-46DD-BFF2-092421657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7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D0A9C-49E3-4249-BC67-3E73CA3DF5C9}"/>
              </a:ext>
            </a:extLst>
          </p:cNvPr>
          <p:cNvSpPr txBox="1"/>
          <p:nvPr/>
        </p:nvSpPr>
        <p:spPr>
          <a:xfrm>
            <a:off x="5000282" y="403157"/>
            <a:ext cx="2194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</a:rPr>
              <a:t>J2000.0 MEAN Coordinates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040C1-CDC6-4AA1-B7FD-7453917B7A77}"/>
              </a:ext>
            </a:extLst>
          </p:cNvPr>
          <p:cNvSpPr txBox="1"/>
          <p:nvPr/>
        </p:nvSpPr>
        <p:spPr>
          <a:xfrm>
            <a:off x="4478858" y="955535"/>
            <a:ext cx="3236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Correct for annual aberration, precession and nutation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D97A7-C7F9-46EA-8C1B-46DE56439C62}"/>
              </a:ext>
            </a:extLst>
          </p:cNvPr>
          <p:cNvSpPr txBox="1"/>
          <p:nvPr/>
        </p:nvSpPr>
        <p:spPr>
          <a:xfrm>
            <a:off x="5009226" y="1477135"/>
            <a:ext cx="2175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</a:rPr>
              <a:t>TOPOCENTRIC Coordinates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C3860-CF3D-4C10-8987-57378E78BCEF}"/>
              </a:ext>
            </a:extLst>
          </p:cNvPr>
          <p:cNvSpPr txBox="1"/>
          <p:nvPr/>
        </p:nvSpPr>
        <p:spPr>
          <a:xfrm>
            <a:off x="5411562" y="2029513"/>
            <a:ext cx="13708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/>
              <a:t>Correct for refraction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19262-7813-45FA-8EC2-C8208F0764F9}"/>
              </a:ext>
            </a:extLst>
          </p:cNvPr>
          <p:cNvSpPr txBox="1"/>
          <p:nvPr/>
        </p:nvSpPr>
        <p:spPr>
          <a:xfrm>
            <a:off x="5137710" y="2551113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</a:rPr>
              <a:t>OBSERVED Coordinates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5AA1EF-9052-43DA-8389-B155ABE7FFC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7250" y="710934"/>
            <a:ext cx="352" cy="24460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F352A7-AD8C-4F05-A6B2-1AA8AE34AB1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97216" y="1209451"/>
            <a:ext cx="34" cy="26768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6539F0-6003-42A9-8295-53DF4D027B2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097006" y="1784912"/>
            <a:ext cx="210" cy="24460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F7480-6049-49E3-9475-E693DF8EC2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7006" y="2283429"/>
            <a:ext cx="1769" cy="26768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0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D0A9C-49E3-4249-BC67-3E73CA3DF5C9}"/>
              </a:ext>
            </a:extLst>
          </p:cNvPr>
          <p:cNvSpPr txBox="1"/>
          <p:nvPr/>
        </p:nvSpPr>
        <p:spPr>
          <a:xfrm>
            <a:off x="4959857" y="403157"/>
            <a:ext cx="2272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F0"/>
                </a:solidFill>
              </a:rPr>
              <a:t>J2000.0 MEAN Coordinates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040C1-CDC6-4AA1-B7FD-7453917B7A77}"/>
              </a:ext>
            </a:extLst>
          </p:cNvPr>
          <p:cNvSpPr txBox="1"/>
          <p:nvPr/>
        </p:nvSpPr>
        <p:spPr>
          <a:xfrm>
            <a:off x="4036783" y="955535"/>
            <a:ext cx="41184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Correct for proper motion, annual aberration, precession and nutation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D97A7-C7F9-46EA-8C1B-46DE56439C62}"/>
              </a:ext>
            </a:extLst>
          </p:cNvPr>
          <p:cNvSpPr txBox="1"/>
          <p:nvPr/>
        </p:nvSpPr>
        <p:spPr>
          <a:xfrm>
            <a:off x="5008010" y="2504947"/>
            <a:ext cx="217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F0"/>
                </a:solidFill>
              </a:rPr>
              <a:t>TOPOCENTRIC Coordinates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C3860-CF3D-4C10-8987-57378E78BCEF}"/>
              </a:ext>
            </a:extLst>
          </p:cNvPr>
          <p:cNvSpPr txBox="1"/>
          <p:nvPr/>
        </p:nvSpPr>
        <p:spPr>
          <a:xfrm>
            <a:off x="5410556" y="3057325"/>
            <a:ext cx="1370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Correct for refraction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19262-7813-45FA-8EC2-C8208F0764F9}"/>
              </a:ext>
            </a:extLst>
          </p:cNvPr>
          <p:cNvSpPr txBox="1"/>
          <p:nvPr/>
        </p:nvSpPr>
        <p:spPr>
          <a:xfrm>
            <a:off x="5134936" y="3578925"/>
            <a:ext cx="192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F0"/>
                </a:solidFill>
              </a:rPr>
              <a:t>OBSERVED Coordinates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5AA1EF-9052-43DA-8389-B155ABE7FFCA}"/>
              </a:ext>
            </a:extLst>
          </p:cNvPr>
          <p:cNvCxnSpPr>
            <a:cxnSpLocks/>
          </p:cNvCxnSpPr>
          <p:nvPr/>
        </p:nvCxnSpPr>
        <p:spPr>
          <a:xfrm>
            <a:off x="6096000" y="710934"/>
            <a:ext cx="1" cy="24460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6539F0-6003-42A9-8295-53DF4D027B2A}"/>
              </a:ext>
            </a:extLst>
          </p:cNvPr>
          <p:cNvCxnSpPr>
            <a:cxnSpLocks/>
          </p:cNvCxnSpPr>
          <p:nvPr/>
        </p:nvCxnSpPr>
        <p:spPr>
          <a:xfrm>
            <a:off x="6096000" y="2812724"/>
            <a:ext cx="0" cy="24460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7F7480-6049-49E3-9475-E693DF8EC2CB}"/>
              </a:ext>
            </a:extLst>
          </p:cNvPr>
          <p:cNvCxnSpPr>
            <a:cxnSpLocks/>
          </p:cNvCxnSpPr>
          <p:nvPr/>
        </p:nvCxnSpPr>
        <p:spPr>
          <a:xfrm>
            <a:off x="6096000" y="3311241"/>
            <a:ext cx="1" cy="26768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53129A-FBD9-4EDF-B4DF-BC177BC656AF}"/>
              </a:ext>
            </a:extLst>
          </p:cNvPr>
          <p:cNvSpPr txBox="1"/>
          <p:nvPr/>
        </p:nvSpPr>
        <p:spPr>
          <a:xfrm>
            <a:off x="5139136" y="1454052"/>
            <a:ext cx="191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00B0F0"/>
                </a:solidFill>
              </a:rPr>
              <a:t>APPARENT Coordinates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C4579-2AAD-4E43-9CFC-110C8A19CE21}"/>
              </a:ext>
            </a:extLst>
          </p:cNvPr>
          <p:cNvSpPr txBox="1"/>
          <p:nvPr/>
        </p:nvSpPr>
        <p:spPr>
          <a:xfrm>
            <a:off x="5177319" y="2006430"/>
            <a:ext cx="18373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Correct for diurnal aberration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D6BEE0-8130-42D6-95AD-09895CFB3A44}"/>
              </a:ext>
            </a:extLst>
          </p:cNvPr>
          <p:cNvCxnSpPr>
            <a:cxnSpLocks/>
          </p:cNvCxnSpPr>
          <p:nvPr/>
        </p:nvCxnSpPr>
        <p:spPr>
          <a:xfrm flipH="1">
            <a:off x="6096000" y="1761829"/>
            <a:ext cx="1" cy="24460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890987-FBB3-43A8-96DE-E7D829CC1153}"/>
              </a:ext>
            </a:extLst>
          </p:cNvPr>
          <p:cNvCxnSpPr>
            <a:cxnSpLocks/>
          </p:cNvCxnSpPr>
          <p:nvPr/>
        </p:nvCxnSpPr>
        <p:spPr>
          <a:xfrm flipH="1">
            <a:off x="6095200" y="1209451"/>
            <a:ext cx="1601" cy="24460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F57710-5C24-4C32-819B-04C8BFC51D27}"/>
              </a:ext>
            </a:extLst>
          </p:cNvPr>
          <p:cNvCxnSpPr>
            <a:cxnSpLocks/>
          </p:cNvCxnSpPr>
          <p:nvPr/>
        </p:nvCxnSpPr>
        <p:spPr>
          <a:xfrm flipH="1">
            <a:off x="6096000" y="2260346"/>
            <a:ext cx="1" cy="24460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4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Simpson</dc:creator>
  <cp:lastModifiedBy>Peter Simpson</cp:lastModifiedBy>
  <cp:revision>7</cp:revision>
  <dcterms:created xsi:type="dcterms:W3CDTF">2018-06-16T11:10:05Z</dcterms:created>
  <dcterms:modified xsi:type="dcterms:W3CDTF">2018-07-03T10:24:43Z</dcterms:modified>
</cp:coreProperties>
</file>