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idsh69/cms/blob/master/app/Base/BaseListController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idsh69/cms/blob/master/app/Base/BaseTest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idsh69/cms/blob/master/app/Base/BaseForm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ridsh69/cms/blob/master/app/Base/BaseExport.php" TargetMode="External"/><Relationship Id="rId2" Type="http://schemas.openxmlformats.org/officeDocument/2006/relationships/hyperlink" Target="https://github.com/faridsh69/cms/blob/master/app/Base/BaseForm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ridsh69/cms/blob/master/app/Base/BasePolicy.php" TargetMode="External"/><Relationship Id="rId2" Type="http://schemas.openxmlformats.org/officeDocument/2006/relationships/hyperlink" Target="https://github.com/faridsh69/cms/blob/master/app/Base/BaseForm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idsh69/cms/blob/master/app/Base/BaseMigration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idsh69/cms/blob/master/app/Base/BaseFactory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idsh69/cms/blob/master/app/Base/BaseSeeder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idsh69/cms/blob/master/app/Providers/RouteServiceProvider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idsh69/cms/blob/master/routes/admin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Laravel CMS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5987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Every things you need in a cms with lovely code!</a:t>
            </a:r>
          </a:p>
          <a:p>
            <a:r>
              <a:rPr lang="en-US" dirty="0" smtClean="0"/>
              <a:t>Cms-laravel.com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Farid.sh69@gmail.com</a:t>
            </a:r>
          </a:p>
          <a:p>
            <a:r>
              <a:rPr lang="en-US" dirty="0" smtClean="0"/>
              <a:t>+4917643870007</a:t>
            </a:r>
            <a:endParaRPr lang="en-US" dirty="0"/>
          </a:p>
        </p:txBody>
      </p:sp>
      <p:pic>
        <p:nvPicPr>
          <p:cNvPr id="1026" name="Picture 2" descr="C:\Users\Farid\Desktop\larav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0"/>
            <a:ext cx="3055937" cy="228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9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85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There are alot of codes that wrote once and used for all of models in admin. Please take a look at it.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github.com/faridsh69/cms/blob/master/app/Base/BaseListController.php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&lt;?php</a:t>
            </a:r>
          </a:p>
          <a:p>
            <a:endParaRPr lang="en-US" dirty="0"/>
          </a:p>
          <a:p>
            <a:r>
              <a:rPr lang="en-US" dirty="0"/>
              <a:t>namespace App\Http\Controllers\Admin\User;</a:t>
            </a:r>
          </a:p>
          <a:p>
            <a:endParaRPr lang="en-US" dirty="0"/>
          </a:p>
          <a:p>
            <a:r>
              <a:rPr lang="en-US" dirty="0"/>
              <a:t>use App\Base\BaseListController;</a:t>
            </a:r>
          </a:p>
          <a:p>
            <a:endParaRPr lang="en-US" dirty="0"/>
          </a:p>
          <a:p>
            <a:r>
              <a:rPr lang="en-US" dirty="0"/>
              <a:t>class ResourceController extends BaseListController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$model = 'User';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695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</a:t>
            </a:r>
            <a:r>
              <a:rPr lang="en-US" dirty="0" smtClean="0"/>
              <a:t>Test </a:t>
            </a:r>
            <a:r>
              <a:rPr lang="en-US" sz="2000" dirty="0" smtClean="0"/>
              <a:t>(337 unit test)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38194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github.com/faridsh69/cms/blob/master/app/Base/BaseTest.php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&lt;?php</a:t>
            </a:r>
          </a:p>
          <a:p>
            <a:endParaRPr lang="en-US" dirty="0"/>
          </a:p>
          <a:p>
            <a:r>
              <a:rPr lang="en-US" dirty="0"/>
              <a:t>namespace Tests\Unit;</a:t>
            </a:r>
          </a:p>
          <a:p>
            <a:endParaRPr lang="en-US" dirty="0"/>
          </a:p>
          <a:p>
            <a:r>
              <a:rPr lang="en-US" dirty="0"/>
              <a:t>use App\Base\BaseTest;</a:t>
            </a:r>
          </a:p>
          <a:p>
            <a:endParaRPr lang="en-US" dirty="0"/>
          </a:p>
          <a:p>
            <a:r>
              <a:rPr lang="en-US" dirty="0"/>
              <a:t>class UserTest extends BaseTest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$model = 'User';</a:t>
            </a:r>
          </a:p>
          <a:p>
            <a:endParaRPr lang="en-US" dirty="0"/>
          </a:p>
          <a:p>
            <a:r>
              <a:rPr lang="en-US" dirty="0"/>
              <a:t>    public function test()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$this-&gt;resourceTest();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71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22954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Laravel form builder used that alot of fields added to </a:t>
            </a:r>
            <a:r>
              <a:rPr lang="en-US" dirty="0" smtClean="0"/>
              <a:t>it, so we just need to define form as below.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github.com/faridsh69/cms/blob/master/app/Base/BaseForm.php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&lt;?php</a:t>
            </a:r>
          </a:p>
          <a:p>
            <a:endParaRPr lang="en-US" dirty="0"/>
          </a:p>
          <a:p>
            <a:r>
              <a:rPr lang="en-US" dirty="0"/>
              <a:t>namespace App\Forms;</a:t>
            </a:r>
          </a:p>
          <a:p>
            <a:endParaRPr lang="en-US" dirty="0"/>
          </a:p>
          <a:p>
            <a:r>
              <a:rPr lang="en-US" dirty="0"/>
              <a:t>use App\Base\BaseForm;</a:t>
            </a:r>
          </a:p>
          <a:p>
            <a:endParaRPr lang="en-US" dirty="0"/>
          </a:p>
          <a:p>
            <a:r>
              <a:rPr lang="en-US" dirty="0"/>
              <a:t>class UserForm extends BaseForm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$model_name = 'User';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3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 Excel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643308" cy="42295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Laravel export excel package added to project and there is route in admin routes and action in controllers.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https://github.com/faridsh69/cms/blob/master/app/Base/BaseExport.php </a:t>
            </a:r>
            <a:endParaRPr lang="en-US" dirty="0" smtClean="0"/>
          </a:p>
          <a:p>
            <a:r>
              <a:rPr lang="en-US" dirty="0"/>
              <a:t>	</a:t>
            </a:r>
          </a:p>
          <a:p>
            <a:r>
              <a:rPr lang="en-US" dirty="0"/>
              <a:t>public function getExport()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$class_name = 'App\Base\BaseExport';</a:t>
            </a:r>
          </a:p>
          <a:p>
            <a:r>
              <a:rPr lang="en-US" dirty="0"/>
              <a:t>        $base_export = new $class_name();</a:t>
            </a:r>
          </a:p>
          <a:p>
            <a:r>
              <a:rPr lang="en-US" dirty="0"/>
              <a:t>        $base_export-&gt;setModel($this-&gt;model);</a:t>
            </a:r>
          </a:p>
          <a:p>
            <a:endParaRPr lang="en-US" dirty="0"/>
          </a:p>
          <a:p>
            <a:r>
              <a:rPr lang="en-US" dirty="0"/>
              <a:t>        return Excel::download($base_export, $this-&gt;model . '.xlsx');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6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Policies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643308" cy="42295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All of policies methods are created and we have all permissions that can assigne to users with defining roles.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https://github.com/faridsh69/cms/blob/master/app/Base/BasePolicy.php </a:t>
            </a:r>
            <a:endParaRPr lang="en-US" dirty="0" smtClean="0"/>
          </a:p>
          <a:p>
            <a:r>
              <a:rPr lang="en-US" dirty="0"/>
              <a:t>	</a:t>
            </a:r>
          </a:p>
          <a:p>
            <a:r>
              <a:rPr lang="en-US" dirty="0"/>
              <a:t>&lt;?php</a:t>
            </a:r>
          </a:p>
          <a:p>
            <a:endParaRPr lang="en-US" dirty="0"/>
          </a:p>
          <a:p>
            <a:r>
              <a:rPr lang="en-US" dirty="0"/>
              <a:t>namespace App\Policies;</a:t>
            </a:r>
          </a:p>
          <a:p>
            <a:endParaRPr lang="en-US" dirty="0"/>
          </a:p>
          <a:p>
            <a:r>
              <a:rPr lang="en-US" dirty="0"/>
              <a:t>use App\Base\BasePolicy;</a:t>
            </a:r>
          </a:p>
          <a:p>
            <a:endParaRPr lang="en-US" dirty="0"/>
          </a:p>
          <a:p>
            <a:r>
              <a:rPr lang="en-US" dirty="0"/>
              <a:t>class UserPolicy extends BasePolicy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$model = 'User';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249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CMS Laravel Models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643308" cy="422954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+ all models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+ 1 - blog: 	</a:t>
            </a:r>
          </a:p>
          <a:p>
            <a:r>
              <a:rPr lang="en-US" dirty="0"/>
              <a:t>+ 2 - page: 	</a:t>
            </a:r>
          </a:p>
          <a:p>
            <a:r>
              <a:rPr lang="en-US" dirty="0"/>
              <a:t>+ 3 - category: </a:t>
            </a:r>
          </a:p>
          <a:p>
            <a:r>
              <a:rPr lang="en-US" dirty="0"/>
              <a:t>+ 4 - tag 		</a:t>
            </a:r>
          </a:p>
          <a:p>
            <a:r>
              <a:rPr lang="en-US" dirty="0"/>
              <a:t>+ 5 - media 	</a:t>
            </a:r>
          </a:p>
          <a:p>
            <a:r>
              <a:rPr lang="en-US" dirty="0"/>
              <a:t>+ 6 - setting 	</a:t>
            </a:r>
          </a:p>
          <a:p>
            <a:r>
              <a:rPr lang="en-US" dirty="0"/>
              <a:t>+ 7 - user 		</a:t>
            </a:r>
          </a:p>
          <a:p>
            <a:r>
              <a:rPr lang="en-US" dirty="0"/>
              <a:t>+ 8 - seo 		</a:t>
            </a:r>
          </a:p>
          <a:p>
            <a:r>
              <a:rPr lang="en-US" dirty="0"/>
              <a:t>+ 9 - report 	</a:t>
            </a:r>
          </a:p>
          <a:p>
            <a:r>
              <a:rPr lang="en-US" dirty="0"/>
              <a:t>+ 10 - notifica </a:t>
            </a:r>
          </a:p>
          <a:p>
            <a:r>
              <a:rPr lang="en-US" dirty="0"/>
              <a:t>+ 11 - menu  	</a:t>
            </a:r>
          </a:p>
          <a:p>
            <a:r>
              <a:rPr lang="en-US" dirty="0"/>
              <a:t>+ 12 - comment 	</a:t>
            </a:r>
          </a:p>
          <a:p>
            <a:r>
              <a:rPr lang="en-US" dirty="0"/>
              <a:t>+ 13 - block 	</a:t>
            </a:r>
          </a:p>
          <a:p>
            <a:r>
              <a:rPr lang="en-US" dirty="0"/>
              <a:t>+ 14 - widget 	</a:t>
            </a:r>
          </a:p>
          <a:p>
            <a:r>
              <a:rPr lang="en-US" dirty="0"/>
              <a:t>+ 15 - theme 	</a:t>
            </a:r>
          </a:p>
          <a:p>
            <a:r>
              <a:rPr lang="en-US" dirty="0"/>
              <a:t>+ 16 shops 		</a:t>
            </a:r>
          </a:p>
          <a:p>
            <a:r>
              <a:rPr lang="en-US" dirty="0"/>
              <a:t>+ 17 products 	</a:t>
            </a:r>
          </a:p>
          <a:p>
            <a:r>
              <a:rPr lang="en-US" dirty="0"/>
              <a:t>+ 18 services</a:t>
            </a:r>
          </a:p>
        </p:txBody>
      </p:sp>
    </p:spTree>
    <p:extLst>
      <p:ext uri="{BB962C8B-B14F-4D97-AF65-F5344CB8AC3E}">
        <p14:creationId xmlns:p14="http://schemas.microsoft.com/office/powerpoint/2010/main" val="171382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CMS Laravel Packages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23652"/>
            <a:ext cx="8077200" cy="422954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	+ admin theme: drag and drop, calendar, notification, upload image</a:t>
            </a:r>
            <a:r>
              <a:rPr lang="en-US" dirty="0" smtClean="0"/>
              <a:t>,..</a:t>
            </a:r>
            <a:endParaRPr lang="en-US" dirty="0"/>
          </a:p>
          <a:p>
            <a:r>
              <a:rPr lang="en-US" dirty="0"/>
              <a:t>		+ kinshines/metronic</a:t>
            </a:r>
          </a:p>
          <a:p>
            <a:r>
              <a:rPr lang="en-US" dirty="0"/>
              <a:t>	+ form builder:</a:t>
            </a:r>
          </a:p>
          <a:p>
            <a:r>
              <a:rPr lang="en-US" dirty="0"/>
              <a:t>		+ "kris/laravel-form-builder": "^1.20",</a:t>
            </a:r>
          </a:p>
          <a:p>
            <a:r>
              <a:rPr lang="en-US" dirty="0"/>
              <a:t>	+ tables: sort, filter, paginate, status activation</a:t>
            </a:r>
          </a:p>
          <a:p>
            <a:r>
              <a:rPr lang="en-US" dirty="0"/>
              <a:t>		+ "yajra/laravel-datatables-oracle": "~9.0"</a:t>
            </a:r>
          </a:p>
          <a:p>
            <a:r>
              <a:rPr lang="en-US" dirty="0"/>
              <a:t>		+ datatables.net</a:t>
            </a:r>
          </a:p>
          <a:p>
            <a:r>
              <a:rPr lang="en-US" dirty="0"/>
              <a:t>	+ HTML editor:</a:t>
            </a:r>
          </a:p>
          <a:p>
            <a:r>
              <a:rPr lang="en-US" dirty="0"/>
              <a:t>		+ ckeditor4</a:t>
            </a:r>
          </a:p>
          <a:p>
            <a:r>
              <a:rPr lang="en-US" dirty="0"/>
              <a:t>	+ file manager:</a:t>
            </a:r>
          </a:p>
          <a:p>
            <a:r>
              <a:rPr lang="en-US" dirty="0"/>
              <a:t>		+ "unisharp/laravel-filemanager": "dev-master",</a:t>
            </a:r>
          </a:p>
          <a:p>
            <a:r>
              <a:rPr lang="en-US" dirty="0"/>
              <a:t>	+ image: crop, resize, ye url base dashte bashe kolle system, alt axesh</a:t>
            </a:r>
          </a:p>
          <a:p>
            <a:r>
              <a:rPr lang="en-US" dirty="0"/>
              <a:t>		+ "unisharp/laravel-filemanager": "dev-master",</a:t>
            </a:r>
          </a:p>
          <a:p>
            <a:r>
              <a:rPr lang="en-US" dirty="0"/>
              <a:t>	+ add tags: for blog</a:t>
            </a:r>
          </a:p>
          <a:p>
            <a:r>
              <a:rPr lang="en-US" dirty="0"/>
              <a:t>		+ rtconner/laravel-tagging</a:t>
            </a:r>
          </a:p>
        </p:txBody>
      </p:sp>
    </p:spTree>
    <p:extLst>
      <p:ext uri="{BB962C8B-B14F-4D97-AF65-F5344CB8AC3E}">
        <p14:creationId xmlns:p14="http://schemas.microsoft.com/office/powerpoint/2010/main" val="160366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CMS Laravel Packages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23652"/>
            <a:ext cx="8077200" cy="422954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	+ log:</a:t>
            </a:r>
          </a:p>
          <a:p>
            <a:r>
              <a:rPr lang="en-US" dirty="0"/>
              <a:t>		+ "rap2hpoutre/laravel-log-viewer": "^1.1",</a:t>
            </a:r>
          </a:p>
          <a:p>
            <a:r>
              <a:rPr lang="en-US" dirty="0"/>
              <a:t>	+ export excel:</a:t>
            </a:r>
          </a:p>
          <a:p>
            <a:r>
              <a:rPr lang="en-US" dirty="0"/>
              <a:t>		+ Maatwebsite/Laravel-Excel</a:t>
            </a:r>
          </a:p>
          <a:p>
            <a:r>
              <a:rPr lang="en-US" dirty="0"/>
              <a:t>	+ import with csv:</a:t>
            </a:r>
          </a:p>
          <a:p>
            <a:r>
              <a:rPr lang="en-US" dirty="0"/>
              <a:t>		+ Maatwebsite/Laravel-Excel</a:t>
            </a:r>
          </a:p>
          <a:p>
            <a:r>
              <a:rPr lang="en-US" dirty="0"/>
              <a:t>	+ backup:</a:t>
            </a:r>
          </a:p>
          <a:p>
            <a:r>
              <a:rPr lang="en-US" dirty="0"/>
              <a:t>		+ spatie/laravel-backup</a:t>
            </a:r>
          </a:p>
          <a:p>
            <a:r>
              <a:rPr lang="en-US" dirty="0"/>
              <a:t>	+ activity user log ,page and blog view:</a:t>
            </a:r>
          </a:p>
          <a:p>
            <a:r>
              <a:rPr lang="en-US" dirty="0"/>
              <a:t>		+ "spatie/laravel-activitylog": "^3.5",</a:t>
            </a:r>
          </a:p>
          <a:p>
            <a:r>
              <a:rPr lang="en-US" dirty="0"/>
              <a:t>	+ validation phone:</a:t>
            </a:r>
          </a:p>
          <a:p>
            <a:r>
              <a:rPr lang="en-US" dirty="0"/>
              <a:t>		+ Propaganistas/Laravel-Phone</a:t>
            </a:r>
          </a:p>
          <a:p>
            <a:r>
              <a:rPr lang="en-US" dirty="0"/>
              <a:t>	+ api document:</a:t>
            </a:r>
          </a:p>
          <a:p>
            <a:r>
              <a:rPr lang="en-US" dirty="0"/>
              <a:t>		+ mpociot/laravel-apidoc-generator</a:t>
            </a:r>
          </a:p>
          <a:p>
            <a:r>
              <a:rPr lang="en-US" dirty="0"/>
              <a:t>	+ country o city:</a:t>
            </a:r>
          </a:p>
          <a:p>
            <a:r>
              <a:rPr lang="en-US" dirty="0"/>
              <a:t>		+ antonioribeiro/countries</a:t>
            </a:r>
          </a:p>
          <a:p>
            <a:r>
              <a:rPr lang="en-US" dirty="0"/>
              <a:t>	+ pdf:</a:t>
            </a:r>
          </a:p>
          <a:p>
            <a:r>
              <a:rPr lang="en-US" dirty="0"/>
              <a:t>		+ barryvdh/laravel-dompdf</a:t>
            </a:r>
          </a:p>
        </p:txBody>
      </p:sp>
    </p:spTree>
    <p:extLst>
      <p:ext uri="{BB962C8B-B14F-4D97-AF65-F5344CB8AC3E}">
        <p14:creationId xmlns:p14="http://schemas.microsoft.com/office/powerpoint/2010/main" val="1748168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CMS Laravel Packages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23652"/>
            <a:ext cx="8077200" cy="422954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	+ code style:		</a:t>
            </a:r>
          </a:p>
          <a:p>
            <a:r>
              <a:rPr lang="en-US" dirty="0"/>
              <a:t>		+ symplify/easy-coding-standard</a:t>
            </a:r>
          </a:p>
          <a:p>
            <a:r>
              <a:rPr lang="en-US" dirty="0"/>
              <a:t>	+ connect to google</a:t>
            </a:r>
          </a:p>
          <a:p>
            <a:r>
              <a:rPr lang="en-US" dirty="0"/>
              <a:t>		+ laravel/socialite</a:t>
            </a:r>
          </a:p>
          <a:p>
            <a:r>
              <a:rPr lang="en-US" dirty="0"/>
              <a:t>	+ debugger</a:t>
            </a:r>
          </a:p>
          <a:p>
            <a:r>
              <a:rPr lang="en-US" dirty="0"/>
              <a:t>		+ barryvdh/laravel-debugbar</a:t>
            </a:r>
          </a:p>
          <a:p>
            <a:r>
              <a:rPr lang="en-US" dirty="0"/>
              <a:t>	+ api authentication</a:t>
            </a:r>
          </a:p>
          <a:p>
            <a:r>
              <a:rPr lang="en-US" dirty="0"/>
              <a:t>		+ laravel/passport</a:t>
            </a:r>
          </a:p>
          <a:p>
            <a:r>
              <a:rPr lang="en-US" dirty="0"/>
              <a:t>	+ module maker:</a:t>
            </a:r>
          </a:p>
          <a:p>
            <a:r>
              <a:rPr lang="en-US" dirty="0"/>
              <a:t>		nWidart/laravel-modules</a:t>
            </a:r>
          </a:p>
          <a:p>
            <a:r>
              <a:rPr lang="en-US" dirty="0"/>
              <a:t>	+ role&amp;permission:</a:t>
            </a:r>
          </a:p>
          <a:p>
            <a:r>
              <a:rPr lang="en-US" dirty="0"/>
              <a:t>		spatie/laravel-permission</a:t>
            </a:r>
          </a:p>
          <a:p>
            <a:r>
              <a:rPr lang="en-US" dirty="0"/>
              <a:t>	+ captcha</a:t>
            </a:r>
          </a:p>
          <a:p>
            <a:r>
              <a:rPr lang="en-US" dirty="0"/>
              <a:t>		anhskohbo/no-captcha</a:t>
            </a:r>
          </a:p>
          <a:p>
            <a:r>
              <a:rPr lang="en-US" dirty="0"/>
              <a:t>	+ category</a:t>
            </a:r>
          </a:p>
          <a:p>
            <a:r>
              <a:rPr lang="en-US" dirty="0"/>
              <a:t>		+ lazychaser/laravel-nestedset</a:t>
            </a:r>
          </a:p>
          <a:p>
            <a:r>
              <a:rPr lang="en-US" dirty="0"/>
              <a:t>		+ https://appdividend.com/2018/04/30/nested-set-in-laravel-tutorial/</a:t>
            </a:r>
          </a:p>
          <a:p>
            <a:r>
              <a:rPr lang="en-US" dirty="0"/>
              <a:t>	+ comment o rate:</a:t>
            </a:r>
          </a:p>
          <a:p>
            <a:r>
              <a:rPr lang="en-US" dirty="0"/>
              <a:t>		+ https://github.com/actuallymab/laravel-comment</a:t>
            </a:r>
          </a:p>
        </p:txBody>
      </p:sp>
    </p:spTree>
    <p:extLst>
      <p:ext uri="{BB962C8B-B14F-4D97-AF65-F5344CB8AC3E}">
        <p14:creationId xmlns:p14="http://schemas.microsoft.com/office/powerpoint/2010/main" val="3392561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CMS Laravel Customise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23652"/>
            <a:ext cx="8077200" cy="3848548"/>
          </a:xfrm>
        </p:spPr>
        <p:txBody>
          <a:bodyPr>
            <a:normAutofit/>
          </a:bodyPr>
          <a:lstStyle/>
          <a:p>
            <a:r>
              <a:rPr lang="en-US" dirty="0" smtClean="0"/>
              <a:t>All codes in this cms can be customise for your project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If you love this cms codes you can hire us.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Website</a:t>
            </a:r>
            <a:r>
              <a:rPr lang="en-US" smtClean="0">
                <a:solidFill>
                  <a:schemeClr val="tx1"/>
                </a:solidFill>
              </a:rPr>
              <a:t>: www.cms-laravel.com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Emai: Farid.sh69@gmail.com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Phone: +4917643870007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0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Models</a:t>
            </a:r>
          </a:p>
          <a:p>
            <a:r>
              <a:rPr lang="en-US" dirty="0" smtClean="0"/>
              <a:t>Migrations</a:t>
            </a:r>
          </a:p>
          <a:p>
            <a:r>
              <a:rPr lang="en-US" dirty="0" smtClean="0"/>
              <a:t>Faker</a:t>
            </a:r>
          </a:p>
          <a:p>
            <a:r>
              <a:rPr lang="en-US" dirty="0" smtClean="0"/>
              <a:t>Seeders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Controllers</a:t>
            </a:r>
          </a:p>
          <a:p>
            <a:r>
              <a:rPr lang="en-US" dirty="0" smtClean="0"/>
              <a:t>Unit Test</a:t>
            </a:r>
          </a:p>
          <a:p>
            <a:r>
              <a:rPr lang="en-US" dirty="0" smtClean="0"/>
              <a:t>Form</a:t>
            </a:r>
          </a:p>
          <a:p>
            <a:r>
              <a:rPr lang="en-US" dirty="0" smtClean="0"/>
              <a:t>Export Excel </a:t>
            </a:r>
          </a:p>
          <a:p>
            <a:r>
              <a:rPr lang="en-US" dirty="0" smtClean="0"/>
              <a:t>Import Excel</a:t>
            </a:r>
          </a:p>
          <a:p>
            <a:r>
              <a:rPr lang="en-US" dirty="0" smtClean="0"/>
              <a:t>Policies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0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0600"/>
            <a:ext cx="7024744" cy="1143000"/>
          </a:xfrm>
        </p:spPr>
        <p:txBody>
          <a:bodyPr/>
          <a:lstStyle/>
          <a:p>
            <a:pPr algn="just"/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33600"/>
            <a:ext cx="3429000" cy="44196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public $columns = [</a:t>
            </a:r>
          </a:p>
          <a:p>
            <a:pPr algn="just"/>
            <a:r>
              <a:rPr lang="en-US" dirty="0"/>
              <a:t>        [</a:t>
            </a:r>
          </a:p>
          <a:p>
            <a:pPr algn="just"/>
            <a:r>
              <a:rPr lang="en-US" dirty="0"/>
              <a:t>            'name' =&gt; 'first_name',</a:t>
            </a:r>
          </a:p>
          <a:p>
            <a:pPr algn="just"/>
            <a:r>
              <a:rPr lang="en-US" dirty="0"/>
              <a:t>            'type' =&gt; 'string',</a:t>
            </a:r>
          </a:p>
          <a:p>
            <a:pPr algn="just"/>
            <a:r>
              <a:rPr lang="en-US" dirty="0"/>
              <a:t>            'database' =&gt; 'nullable',</a:t>
            </a:r>
          </a:p>
          <a:p>
            <a:pPr algn="just"/>
            <a:r>
              <a:rPr lang="en-US" dirty="0"/>
              <a:t>            'rule' =&gt; 'max:100',</a:t>
            </a:r>
          </a:p>
          <a:p>
            <a:pPr algn="just"/>
            <a:r>
              <a:rPr lang="en-US" dirty="0"/>
              <a:t>            'help' =&gt; '',</a:t>
            </a:r>
          </a:p>
          <a:p>
            <a:pPr algn="just"/>
            <a:r>
              <a:rPr lang="en-US" dirty="0"/>
              <a:t>            'form_type' =&gt; '',</a:t>
            </a:r>
          </a:p>
          <a:p>
            <a:pPr algn="just"/>
            <a:r>
              <a:rPr lang="en-US" dirty="0"/>
              <a:t>            'table' =&gt; true,</a:t>
            </a:r>
          </a:p>
          <a:p>
            <a:pPr algn="just"/>
            <a:r>
              <a:rPr lang="en-US" dirty="0"/>
              <a:t>        ],</a:t>
            </a:r>
          </a:p>
          <a:p>
            <a:pPr algn="just"/>
            <a:r>
              <a:rPr lang="en-US" dirty="0"/>
              <a:t>        [</a:t>
            </a:r>
          </a:p>
          <a:p>
            <a:pPr algn="just"/>
            <a:r>
              <a:rPr lang="en-US" dirty="0"/>
              <a:t>            'name' =&gt; 'last_name',</a:t>
            </a:r>
          </a:p>
          <a:p>
            <a:pPr algn="just"/>
            <a:r>
              <a:rPr lang="en-US" dirty="0"/>
              <a:t>            'type' =&gt; 'string',</a:t>
            </a:r>
          </a:p>
          <a:p>
            <a:pPr algn="just"/>
            <a:r>
              <a:rPr lang="en-US" dirty="0"/>
              <a:t>            'database' =&gt; 'nullable',</a:t>
            </a:r>
          </a:p>
          <a:p>
            <a:pPr algn="just"/>
            <a:r>
              <a:rPr lang="en-US" dirty="0"/>
              <a:t>            'rule' =&gt; 'max:100',</a:t>
            </a:r>
          </a:p>
          <a:p>
            <a:pPr algn="just"/>
            <a:r>
              <a:rPr lang="en-US" dirty="0"/>
              <a:t>            'help' =&gt; '',</a:t>
            </a:r>
          </a:p>
          <a:p>
            <a:pPr algn="just"/>
            <a:r>
              <a:rPr lang="en-US" dirty="0"/>
              <a:t>            'form_type' =&gt; '',</a:t>
            </a:r>
          </a:p>
          <a:p>
            <a:pPr algn="just"/>
            <a:r>
              <a:rPr lang="en-US" dirty="0"/>
              <a:t>            'table' =&gt; true,</a:t>
            </a:r>
          </a:p>
          <a:p>
            <a:pPr algn="just"/>
            <a:r>
              <a:rPr lang="en-US" dirty="0"/>
              <a:t>        ],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16764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All things we should do just tell system what we need in forms, table, migrations, faker seeder, test, ...</a:t>
            </a:r>
          </a:p>
          <a:p>
            <a:endParaRPr lang="en-US" sz="1800" dirty="0"/>
          </a:p>
          <a:p>
            <a:r>
              <a:rPr lang="en-US" sz="1800" dirty="0" smtClean="0"/>
              <a:t>There is an attribute with name $columns in all models that is controling every thing</a:t>
            </a:r>
          </a:p>
          <a:p>
            <a:endParaRPr lang="en-US" sz="1800" dirty="0"/>
          </a:p>
          <a:p>
            <a:r>
              <a:rPr lang="en-US" sz="1800" dirty="0" smtClean="0"/>
              <a:t>Save your time and dont change alot of codes for changing a column in your database, form, table, ... Just change that is your models and every thing will change !!!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01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828" y="852055"/>
            <a:ext cx="7024744" cy="1143000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2112818"/>
            <a:ext cx="3657600" cy="4419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Name: name of column</a:t>
            </a:r>
          </a:p>
          <a:p>
            <a:r>
              <a:rPr lang="en-US" sz="1800" dirty="0" smtClean="0"/>
              <a:t>Type: type of column in migration</a:t>
            </a:r>
          </a:p>
          <a:p>
            <a:r>
              <a:rPr lang="en-US" sz="1800" dirty="0" smtClean="0"/>
              <a:t>Database: features like default, nullable, unsigned, unique, ... For your migration</a:t>
            </a:r>
          </a:p>
          <a:p>
            <a:r>
              <a:rPr lang="en-US" sz="1800" dirty="0" smtClean="0"/>
              <a:t>Rule: Rules that will control in forms</a:t>
            </a:r>
          </a:p>
          <a:p>
            <a:r>
              <a:rPr lang="en-US" sz="1800" dirty="0" smtClean="0"/>
              <a:t>Help: help block in forms</a:t>
            </a:r>
          </a:p>
          <a:p>
            <a:r>
              <a:rPr lang="en-US" sz="1800" dirty="0" smtClean="0"/>
              <a:t>Form_type: type of form input  </a:t>
            </a:r>
          </a:p>
          <a:p>
            <a:r>
              <a:rPr lang="en-US" sz="1800" dirty="0" smtClean="0"/>
              <a:t>Table: boolean value that show item in table or not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81200"/>
            <a:ext cx="3657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</a:p>
          <a:p>
            <a:r>
              <a:rPr lang="en-US" dirty="0"/>
              <a:t>            'name' =&gt; 'email',</a:t>
            </a:r>
          </a:p>
          <a:p>
            <a:r>
              <a:rPr lang="en-US" dirty="0"/>
              <a:t>            'type' =&gt; 'string',</a:t>
            </a:r>
          </a:p>
          <a:p>
            <a:r>
              <a:rPr lang="en-US" dirty="0"/>
              <a:t>            'database' =&gt; 'unique',</a:t>
            </a:r>
          </a:p>
          <a:p>
            <a:r>
              <a:rPr lang="en-US" dirty="0"/>
              <a:t>            'rule' =&gt; 'required|unique:users,email,',</a:t>
            </a:r>
          </a:p>
          <a:p>
            <a:r>
              <a:rPr lang="en-US" dirty="0"/>
              <a:t>            'help' =&gt; '',</a:t>
            </a:r>
          </a:p>
          <a:p>
            <a:r>
              <a:rPr lang="en-US" dirty="0"/>
              <a:t>            'form_type' =&gt; 'email',</a:t>
            </a:r>
          </a:p>
          <a:p>
            <a:r>
              <a:rPr lang="en-US" dirty="0"/>
              <a:t>            'table' =&gt; true,</a:t>
            </a:r>
          </a:p>
          <a:p>
            <a:r>
              <a:rPr lang="en-US" dirty="0"/>
              <a:t>        </a:t>
            </a:r>
            <a:r>
              <a:rPr lang="en-US" dirty="0" smtClean="0"/>
              <a:t>],</a:t>
            </a:r>
          </a:p>
          <a:p>
            <a:r>
              <a:rPr lang="en-US" dirty="0"/>
              <a:t>[</a:t>
            </a:r>
          </a:p>
          <a:p>
            <a:r>
              <a:rPr lang="en-US" dirty="0"/>
              <a:t>            'name' =&gt; 'password',</a:t>
            </a:r>
          </a:p>
          <a:p>
            <a:r>
              <a:rPr lang="en-US" dirty="0"/>
              <a:t>            'type' =&gt; 'string',</a:t>
            </a:r>
          </a:p>
          <a:p>
            <a:r>
              <a:rPr lang="en-US" dirty="0"/>
              <a:t>            'database' =&gt; '',</a:t>
            </a:r>
          </a:p>
          <a:p>
            <a:r>
              <a:rPr lang="en-US" dirty="0"/>
              <a:t>            'rule' =&gt; 'nullable|confirmed|min:3|max:100',</a:t>
            </a:r>
          </a:p>
          <a:p>
            <a:r>
              <a:rPr lang="en-US" dirty="0"/>
              <a:t>            'help' =&gt; </a:t>
            </a:r>
            <a:r>
              <a:rPr lang="en-US" dirty="0" smtClean="0"/>
              <a:t>‘confirm it.’,</a:t>
            </a:r>
            <a:endParaRPr lang="en-US" dirty="0"/>
          </a:p>
          <a:p>
            <a:r>
              <a:rPr lang="en-US" dirty="0"/>
              <a:t>            'form_type' =&gt; 'password',</a:t>
            </a:r>
          </a:p>
          <a:p>
            <a:r>
              <a:rPr lang="en-US" dirty="0"/>
              <a:t>            'table' =&gt; false,</a:t>
            </a:r>
          </a:p>
          <a:p>
            <a:r>
              <a:rPr lang="en-US" dirty="0"/>
              <a:t>        ],</a:t>
            </a:r>
          </a:p>
        </p:txBody>
      </p:sp>
    </p:spTree>
    <p:extLst>
      <p:ext uri="{BB962C8B-B14F-4D97-AF65-F5344CB8AC3E}">
        <p14:creationId xmlns:p14="http://schemas.microsoft.com/office/powerpoint/2010/main" val="207474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is all of the codes in your migration files !!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github.com/faridsh69/cms/blob/master/app/Base/BaseMigration.php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/>
              <a:t>php</a:t>
            </a:r>
          </a:p>
          <a:p>
            <a:endParaRPr lang="en-US" dirty="0"/>
          </a:p>
          <a:p>
            <a:r>
              <a:rPr lang="en-US" dirty="0"/>
              <a:t>use App\Base\BaseMigration;</a:t>
            </a:r>
          </a:p>
          <a:p>
            <a:endParaRPr lang="en-US" dirty="0"/>
          </a:p>
          <a:p>
            <a:r>
              <a:rPr lang="en-US" dirty="0"/>
              <a:t>class CreateUsersTable extends BaseMigration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$model = 'User';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6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is all of the codes in your factory file !!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github.com/faridsh69/cms/blob/master/app/Base/BaseFactory.php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&lt;?php</a:t>
            </a:r>
          </a:p>
          <a:p>
            <a:endParaRPr lang="en-US" dirty="0"/>
          </a:p>
          <a:p>
            <a:r>
              <a:rPr lang="en-US" dirty="0"/>
              <a:t>use App\Base\BaseFactory;</a:t>
            </a:r>
          </a:p>
          <a:p>
            <a:endParaRPr lang="en-US" dirty="0"/>
          </a:p>
          <a:p>
            <a:r>
              <a:rPr lang="en-US" dirty="0"/>
              <a:t>$base_factory = new BaseFactory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$base_factory-&gt;index($factory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2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85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is all of the codes in your DatabaseSeeder file !!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github.com/faridsh69/cms/blob/master/app/Base/BaseSeeder.php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/>
              <a:t>php</a:t>
            </a:r>
          </a:p>
          <a:p>
            <a:endParaRPr lang="en-US" dirty="0"/>
          </a:p>
          <a:p>
            <a:r>
              <a:rPr lang="en-US" dirty="0"/>
              <a:t>use App\Base\BaseSeeder;</a:t>
            </a:r>
          </a:p>
          <a:p>
            <a:r>
              <a:rPr lang="en-US" dirty="0"/>
              <a:t>use Illuminate\Database\Seeder;</a:t>
            </a:r>
          </a:p>
          <a:p>
            <a:endParaRPr lang="en-US" dirty="0"/>
          </a:p>
          <a:p>
            <a:r>
              <a:rPr lang="en-US" dirty="0"/>
              <a:t>class DatabaseSeeder extends Seeder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function run()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$this-&gt;call(BaseSeeder::class);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3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85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Route service provider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github.com/faridsh69/cms/blob/master/app/Providers/RouteServiceProvider.php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function map()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$domain = env('APP_URL', 'http://localhost');</a:t>
            </a:r>
          </a:p>
          <a:p>
            <a:endParaRPr lang="en-US" dirty="0"/>
          </a:p>
          <a:p>
            <a:r>
              <a:rPr lang="en-US" dirty="0"/>
              <a:t>        $this-&gt;mapAdminRoutes($domain);</a:t>
            </a:r>
          </a:p>
          <a:p>
            <a:r>
              <a:rPr lang="en-US" dirty="0"/>
              <a:t>        $this-&gt;mapShopRoutes($domain);</a:t>
            </a:r>
          </a:p>
          <a:p>
            <a:r>
              <a:rPr lang="en-US" dirty="0"/>
              <a:t>        $this-&gt;mapApiRoutes();</a:t>
            </a:r>
          </a:p>
          <a:p>
            <a:r>
              <a:rPr lang="en-US" dirty="0"/>
              <a:t>        $this-&gt;mapAuthRoutes();</a:t>
            </a:r>
          </a:p>
          <a:p>
            <a:r>
              <a:rPr lang="en-US" dirty="0"/>
              <a:t>        $this-&gt;mapFrontRoutes($domain);</a:t>
            </a:r>
          </a:p>
          <a:p>
            <a:r>
              <a:rPr lang="en-US" dirty="0"/>
              <a:t>    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4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8548"/>
          </a:xfrm>
        </p:spPr>
        <p:txBody>
          <a:bodyPr>
            <a:normAutofit/>
          </a:bodyPr>
          <a:lstStyle/>
          <a:p>
            <a:r>
              <a:rPr lang="en-US" dirty="0" smtClean="0"/>
              <a:t>In admin route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github.com/faridsh69/cms/blob/master/routes/admin.php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of the routes have name, there is a foreach in admin routes that we dont need to change alot of codes for what we need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9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53</TotalTime>
  <Words>785</Words>
  <Application>Microsoft Office PowerPoint</Application>
  <PresentationFormat>On-screen Show (4:3)</PresentationFormat>
  <Paragraphs>298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Austin</vt:lpstr>
      <vt:lpstr>Laravel CMS</vt:lpstr>
      <vt:lpstr>Main features</vt:lpstr>
      <vt:lpstr>Models</vt:lpstr>
      <vt:lpstr>Models</vt:lpstr>
      <vt:lpstr>Migrations</vt:lpstr>
      <vt:lpstr>Faker</vt:lpstr>
      <vt:lpstr>Seeders</vt:lpstr>
      <vt:lpstr>Routes</vt:lpstr>
      <vt:lpstr>Routes</vt:lpstr>
      <vt:lpstr>Controllers</vt:lpstr>
      <vt:lpstr>Unit Test (337 unit test)</vt:lpstr>
      <vt:lpstr>Form</vt:lpstr>
      <vt:lpstr>Export Excel</vt:lpstr>
      <vt:lpstr>Policies</vt:lpstr>
      <vt:lpstr>CMS Laravel Models</vt:lpstr>
      <vt:lpstr>CMS Laravel Packages</vt:lpstr>
      <vt:lpstr>CMS Laravel Packages</vt:lpstr>
      <vt:lpstr>CMS Laravel Packages</vt:lpstr>
      <vt:lpstr>CMS Laravel Customise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CMS</dc:title>
  <dc:creator>Farid</dc:creator>
  <cp:lastModifiedBy>MRT Pack 20 DVDs</cp:lastModifiedBy>
  <cp:revision>10</cp:revision>
  <dcterms:created xsi:type="dcterms:W3CDTF">2006-08-16T00:00:00Z</dcterms:created>
  <dcterms:modified xsi:type="dcterms:W3CDTF">2019-07-14T06:27:52Z</dcterms:modified>
</cp:coreProperties>
</file>