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 standalone="yes"?>
<p:sldMaster xmlns:a="http://schemas.openxmlformats.org/drawingml/2006/main" xmlns:r="http://schemas.openxmlformats.org/officeDocument/2006/relationships" xmlns:p="http://schemas.openxmlformats.org/presentationml/2006/main">
    <p:cSld>
        <p:bg>
            <p:bgRef idx="1001">
                <a:schemeClr val="bg1" />
            </p:bgRef>
        </p:bg>
        <p:spTree>
            <p:nvGrpSpPr>
                <p:cNvPr id="1" name="" />
                <p:cNvGrpSpPr />
                <p:nvPr />
            </p:nvGrpSpPr>
            <p:grpSpPr>
                <a:xfrm>
                    <a:off x="0" y="0" />
                    <a:ext cx="0" cy="0" />
                    <a:chOff x="0" y="0" />
                    <a:chExt cx="0" cy="0" />
                </a:xfrm>
            </p:grpSpPr>
            <p:sp>
                <p:nvSpPr
                    <p:cNvPr id="2" name="Title Placeholder 1" />
                    <p:cNvSpPr>
                        <a:spLocks noGrp="1" />
                    </p:cNvSpPr>
                    <p:nvPr>
                        <p:ph type="title" />
                    </p:nvPr>
                </p:nvSpPr>
                <p:spPr>
                    <a:xfrm>
                        <a:off x="457200" y="274638" />
                        <a:ext cx="8229600" cy="1143000" />
                    </a:xfrm>
                    <a:prstGeom prst="rect">
                        <a:avLst />
                    </a:prstGeom>
                </p:spPr>
                <p:txBody>
                    <a:bodyPr vert="horz" lIns="91440" tIns="45720" rIns="91440" bIns="45720" rtlCol="0" anchor="ctr">
                        <a:normAutofit />
                    </a:bodyPr>
                    <a:lstStyle />
                    <a:p>
                        <a:r>
                            <a:rPr lang="en-US" smtClean="0" />
                            <a:t>Click to edit Master title style</a:t>
                        </a:r>
                        <a:endParaRPr lang="nl-BE" />
                    </a:p>
                </p:txBody>
            </p:sp>
            <p:sp>
                <p:nvSpPr>
                    <p:cNvPr id="3" name="Text Placeholder 2" />
                    <p:cNvSpPr>
                        <a:spLocks noGrp="1" />
                    </p:cNvSpPr>
                    <p:nvPr>
                        <p:ph type="body" idx="1" />
                    </p:nvPr>
                </p:nvSpPr>
                <p:spPr>
                    <a:xfrm>
                        <a:off x="457200" y="1600200" />
                        <a:ext cx="8229600" cy="4525963" />
                    </a:xfrm>
                    <a:prstGeom prst="rect">
                        <a:avLst />
                    </a:prstGeom>
                </p:spPr>
                <p:txBody>
                    <a:bodyPr vert="horz" lIns="91440" tIns="45720" rIns="91440" bIns="45720" rtlCol="0">
                        <a:normAutofit />
                    </a:bodyPr>
                    <a:lstStyle />
                    <a:p>
                        <a:pPr lvl="0" />
                        <a:r>
                            <a:rPr lang="en-US" smtClean="0" />
                            <a:t>Click to edit Master text styles</a:t>
                        </a:r>
                    </a:p>
                    <a:p>
                        <a:pPr lvl="1" />
                        <a:r>
                            <a:rPr lang="en-US" smtClean="0" />
                            <a:t>Second level</a:t>
                        </a:r>
                    </a:p>
                    <a:p>
                        <a:pPr lvl="2" />
                        <a:r>
                            <a:rPr lang="en-US" smtClean="0" />
                            <a:t>Third level</a:t>
                        </a:r>
                    </a:p>
                    <a:p>
                        <a:pPr lvl="3" />
                        <a:r>
                            <a:rPr lang="en-US" smtClean="0" />
                            <a:t>Fourth level</a:t>
                        </a:r>
                    </a:p>
                    <a:p>
                        <a:pPr lvl="4" />
                        <a:r>
                            <a:rPr lang="en-US" smtClean="0" />
                            <a:t>Fifth level</a:t>
                        </a:r>
                        <a:endParaRPr lang="nl-BE" />
                    </a:p>
                </p:txBody>
            </p:sp>
            <p:sp>
                <p:nvSpPr>
                    <p:cNvPr id="4" name="Date Placeholder 3" />
                    <p:cNvSpPr>
                        <a:spLocks noGrp="1" />
                    </p:cNvSpPr>
                    <p:nvPr>
                        <p:ph type="dt" sz="half" idx="2" />
                    </p:nvPr>
                </p:nvSpPr>
                <p:spPr>
                    <a:xfrm>
                        <a:off x="457200" y="6356350" />
                        <a:ext cx="2133600" cy="365125" />
                    </a:xfrm>
                    <a:prstGeom prst="rect">
                        <a:avLst />
                    </a:prstGeom>
                </p:spPr>
                <p:txBody>
                    <a:bodyPr vert="horz" lIns="91440" tIns="45720" rIns="91440" bIns="45720" rtlCol="0" anchor="ctr" />
                    <a:lstStyle>
                        <a:lvl1pPr algn="l">
                            <a:defRPr sz="1200">
                                <a:solidFill>
                                    <a:schemeClr val="tx1">
                                        <a:tint val="75000" />
                                    </a:schemeClr>
                                </a:solidFill>
                            </a:defRPr>
                        </a:lvl1pPr>
                    </a:lstStyle>
                    <a:p>
                        <a:fld id="{C6430DBB-9FD5-43E7-88F1-55A569E9525E}" type="datetimeFigureOut">
                            <a:rPr lang="nl-BE" smtClean="0" />
                            <a:t>16/04/2009</a:t>
                        </a:fld>
                        <a:endParaRPr lang="nl-BE" />
                    </a:p>
                </p:txBody>
            </p:sp>
            <p:sp>
                <p:nvSpPr>
                    <p:cNvPr id="5" name="Footer Placeholder 4" />
                    <p:cNvSpPr>
                        <a:spLocks noGrp="1" />
                    </p:cNvSpPr>
                    <p:nvPr>
                        <p:ph type="ftr" sz="quarter" idx="3" />
                    </p:nvPr>
                </p:nvSpPr>
                <p:spPr>
                    <a:xfrm>
                        <a:off x="3124200" y="6356350" />
                        <a:ext cx="2895600" cy="365125" />
                    </a:xfrm>
                    <a:prstGeom prst="rect">
                        <a:avLst />
                    </a:prstGeom>
                </p:spPr>
                <p:txBody>
                    <a:bodyPr vert="horz" lIns="91440" tIns="45720" rIns="91440" bIns="45720" rtlCol="0" anchor="ctr" />
                    <a:lstStyle>
                        <a:lvl1pPr algn="ctr">
                            <a:defRPr sz="1200">
                                <a:solidFill>
                                    <a:schemeClr val="tx1">
                                        <a:tint val="75000" />
                                    </a:schemeClr>
                                </a:solidFill>
                            </a:defRPr>
                        </a:lvl1pPr>
                    </a:lstStyle>
                    <a:p>
                        <a:endParaRPr lang="nl-BE" />
                    </a:p>
                </p:txBody>
            </p:sp>
            <p:sp>
                <p:nvSpPr>
                    <p:cNvPr id="6" name="Slide Number Placeholder 5" />
                    <p:cNvSpPr>
                        <a:spLocks noGrp="1" />
                    </p:cNvSpPr>
                    <p:nvPr>
                        <p:ph type="sldNum" sz="quarter" idx="4" />
                    </p:nvPr>
                </p:nvSpPr>
                <p:spPr>
                    <a:xfrm>
                        <a:off x="6553200" y="6356350" />
                        <a:ext cx="2133600" cy="365125" />
                    </a:xfrm>
                    <a:prstGeom prst="rect">
                        <a:avLst />
                    </a:prstGeom>
                </p:spPr>
                <p:txBody>
                    <a:bodyPr vert="horz" lIns="91440" tIns="45720" rIns="91440" bIns="45720" rtlCol="0" anchor="ctr" />
                    <a:lstStyle>
                        <a:lvl1pPr algn="r">
                            <a:defRPr sz="1200">
                                <a:solidFill>
                                    <a:schemeClr val="tx1">
                                        <a:tint val="75000" />
                                    </a:schemeClr>
                                </a:solidFill>
                            </a:defRPr>
                        </a:lvl1pPr>
                    </a:lstStyle>
                    <a:p>
                        <a:fld id="{EE336665-E7E9-4861-9ADF-F11A47CBAD79}" type="slidenum">
                            <a:rPr lang="nl-BE" smtClean="0" />
                            <a:t>&lt;#&gt;</a:t>
                        </a:fld>
                        <a:endParaRPr lang="nl-BE" />
                    </a:p>
                </p:txBody>
            </p:sp>
        </p:spTree>
    </p:cSld>
    <p:clrMap bg1="lt1" tx1="dk1" bg2="lt2" tx2="dk2" accent1="accent1" accent2="accent2" accent3="accent3" accent4="accent4" accent5="accent5" accent6="accent6" hlink="hlink" folHlink="folHlink" />
    <p:sldLayoutIdLst>
        <p:sldLayoutId id="2147483649" r:id="rId1" />
        <p:sldLayoutId id="2147483650" r:id="rId2" />
        <p:sldLayoutId id="2147483651" r:id="rId3" />
        <p:sldLayoutId id="2147483652" r:id="rId4" />
        <p:sldLayoutId id="2147483653" r:id="rId5" />
        <p:sldLayoutId id="2147483654" r:id="rId6" />
        <p:sldLayoutId id="2147483655" r:id="rId7" />
        <p:sldLayoutId id="2147483656" r:id="rId8" />
        <p:sldLayoutId id="2147483657" r:id="rId9" />
        <p:sldLayoutId id="2147483658" r:id="rId10" />
        <p:sldLayoutId id="2147483659" r:id="rId11" />
    </p:sldLayoutIdLst>
    <p:txStyles>
        <p:titleStyle>
            <a:lvl1pPr algn="ctr" defTabSz="914400" rtl="0" eaLnBrk="1" latinLnBrk="0" hangingPunct="1">
                <a:spcBef>
                    <a:spcPct val="0" />
                </a:spcBef>
                <a:buNone />
                <a:defRPr sz="4400" kern="1200">
                    <a:solidFill>
                        <a:schemeClr val="tx1" />
                    </a:solidFill>
                    <a:latin typeface="+mj-lt" />
                    <a:ea typeface="+mj-ea" />
                    <a:cs typeface="+mj-cs" />
                </a:defRPr>
            </a:lvl1pPr>
        </p:titleStyle>
        <p:bodyStyle>
            <a:lvl1pPr marL="342900" indent="-3429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32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1pPr>
            <a:lvl2pPr marL="742950" indent="-28575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-" />
                <a:defRPr sz="2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2pPr>
            <a:lvl3pPr marL="11430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24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3pPr>
            <a:lvl4pPr marL="16002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-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4pPr>
            <a:lvl5pPr marL="20574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87;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5pPr>
            <a:lvl6pPr marL="25146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6pPr>
            <a:lvl7pPr marL="29718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7pPr>
            <a:lvl8pPr marL="34290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8pPr>
            <a:lvl9pPr marL="3886200" indent="-228600" algn="l" defTabSz="914400" rtl="0" eaLnBrk="1" latinLnBrk="0" hangingPunct="1">
                <a:spcBef>
                    <a:spcPct val="20000" />
                </a:spcBef>
                <a:buFont typeface="Arial" pitchFamily="34" charset="0" />
                <a:buChar char="&#149;" />
                <a:defRPr sz="20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9pPr>
        </p:bodyStyle>
        <p:otherStyle>
            <a:defPPr>
                <a:defRPr lang="nl-BE" />
            </a:defPPr>
            <a:lvl1pPr marL="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1pPr>
            <a:lvl2pPr marL="4572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2pPr>
            <a:lvl3pPr marL="9144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3pPr>
            <a:lvl4pPr marL="13716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4pPr>
            <a:lvl5pPr marL="18288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5pPr>
            <a:lvl6pPr marL="22860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6pPr>
            <a:lvl7pPr marL="27432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7pPr>
            <a:lvl8pPr marL="32004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8pPr>
            <a:lvl9pPr marL="3657600" algn="l" defTabSz="914400" rtl="0" eaLnBrk="1" latinLnBrk="0" hangingPunct="1">
                <a:defRPr sz="1800" kern="1200">
                    <a:solidFill>
                        <a:schemeClr val="tx1" />
                    </a:solidFill>
                    <a:latin typeface="+mn-lt" />
                    <a:ea typeface="+mn-ea" />
                    <a:cs typeface="+mn-cs" />
                </a:defRPr>
            </a:lvl9pPr>
        </p:otherStyle>
    </p:txStyles>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Thank you for using PHPPowerPoint!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PHPPowerPoint Team</cp:lastModifiedBy>
  <dcterms:created xsi:type="dcterms:W3CDTF">2014-06-19T11:13:54Z</dcterms:created>
  <dcterms:modified xsi:type="dcterms:W3CDTF">2014-06-19T11:13:54Z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