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133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2510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61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248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2231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9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18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04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4887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031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930F0CC-3291-4018-97B4-909368595E4A}" type="datetimeFigureOut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595475-D8CA-4499-8A1D-40160E854CBC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28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2B4F98-9F5E-D1A9-FAC0-381AEED2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937" y="365260"/>
            <a:ext cx="10058400" cy="1450757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QS Rankings,</a:t>
            </a:r>
            <a:b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Student Mobility and National Economy Indicators</a:t>
            </a:r>
            <a:b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Chun-Heng Chien</a:t>
            </a:r>
            <a:endParaRPr lang="zh-TW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F5182-1B9B-A97E-36C9-E1523947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937" y="1953889"/>
            <a:ext cx="10058400" cy="4023360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explore how a country's QS ranking and economic indicators influence the flow of international students.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message: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factors are related to the number of international students coming into a country?</a:t>
            </a:r>
          </a:p>
          <a:p>
            <a:r>
              <a:rPr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 agencies, educational institutions, and students from various countries.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interactivity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readability</a:t>
            </a:r>
          </a:p>
          <a:p>
            <a:pPr lvl="1"/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as many data selection options as possible to allow users to explore the data independently</a:t>
            </a:r>
          </a:p>
        </p:txBody>
      </p:sp>
    </p:spTree>
    <p:extLst>
      <p:ext uri="{BB962C8B-B14F-4D97-AF65-F5344CB8AC3E}">
        <p14:creationId xmlns:p14="http://schemas.microsoft.com/office/powerpoint/2010/main" val="3026946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496E1F-5D49-83EE-1AFE-E08D813F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55" y="-294967"/>
            <a:ext cx="5955890" cy="1198204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1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C2712E3-B59E-CD87-CA84-AAE44B749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205" y="1050720"/>
            <a:ext cx="4382795" cy="5659797"/>
          </a:xfr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18A2944-79E1-2EA0-523D-43D4AB3AB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10" y="1050721"/>
            <a:ext cx="4382795" cy="565979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B8C99F2-FF79-ECCC-6E73-AE0BA692ED44}"/>
              </a:ext>
            </a:extLst>
          </p:cNvPr>
          <p:cNvSpPr/>
          <p:nvPr/>
        </p:nvSpPr>
        <p:spPr>
          <a:xfrm>
            <a:off x="0" y="976978"/>
            <a:ext cx="3426410" cy="58072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FE0CDA5-EAF3-C5B5-79F7-507F8C80E871}"/>
              </a:ext>
            </a:extLst>
          </p:cNvPr>
          <p:cNvSpPr txBox="1"/>
          <p:nvPr/>
        </p:nvSpPr>
        <p:spPr>
          <a:xfrm>
            <a:off x="125308" y="1178540"/>
            <a:ext cx="317579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Brain Storming</a:t>
            </a: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ideas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 ideas after filtering</a:t>
            </a:r>
          </a:p>
          <a:p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Eliminated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 bubble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categories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2D-distributed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Combined into 3 design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2D-distributed graph + bar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+ bar chart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 + line graph</a:t>
            </a:r>
            <a:endParaRPr lang="zh-TW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47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76938-5147-0B2F-4F7A-2CFD93F0D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83E26-E7BC-E639-0B5A-87683501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55" y="0"/>
            <a:ext cx="5955890" cy="1198204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2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D838956-2B8D-41A3-24F6-C4F33FCC55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791" y="1120877"/>
            <a:ext cx="8771209" cy="5481087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E27C8BD-3C9B-A2F3-7293-EEB95D70F690}"/>
              </a:ext>
            </a:extLst>
          </p:cNvPr>
          <p:cNvSpPr/>
          <p:nvPr/>
        </p:nvSpPr>
        <p:spPr>
          <a:xfrm>
            <a:off x="0" y="1050720"/>
            <a:ext cx="3426410" cy="58072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B45F082-498D-E26A-1E93-AD489715B998}"/>
              </a:ext>
            </a:extLst>
          </p:cNvPr>
          <p:cNvSpPr txBox="1"/>
          <p:nvPr/>
        </p:nvSpPr>
        <p:spPr>
          <a:xfrm>
            <a:off x="78658" y="1198205"/>
            <a:ext cx="334213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Chart + Bar</a:t>
            </a:r>
            <a:r>
              <a:rPr lang="zh-TW" alt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2D position shows the relationship between QS/economy indicators and student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bar chart shows the data changes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high interactivity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 shows the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option can provide additional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may reduce readability, need to avoid it when implementing</a:t>
            </a:r>
          </a:p>
        </p:txBody>
      </p:sp>
    </p:spTree>
    <p:extLst>
      <p:ext uri="{BB962C8B-B14F-4D97-AF65-F5344CB8AC3E}">
        <p14:creationId xmlns:p14="http://schemas.microsoft.com/office/powerpoint/2010/main" val="1242074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1F773-B73F-99F4-8BD1-46EAED5F2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E7AE1-A049-6999-1154-102BDCA6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55" y="0"/>
            <a:ext cx="5955890" cy="1198204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3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861808C-5E52-A7A0-B56C-B06A5FBD4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524" y="1198204"/>
            <a:ext cx="8755476" cy="5471255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64211A3-AD56-83C2-E08D-41A328D0B4C1}"/>
              </a:ext>
            </a:extLst>
          </p:cNvPr>
          <p:cNvSpPr/>
          <p:nvPr/>
        </p:nvSpPr>
        <p:spPr>
          <a:xfrm>
            <a:off x="0" y="1050720"/>
            <a:ext cx="3426410" cy="58072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7A8BC90-310A-DEAB-9D0C-271802654944}"/>
              </a:ext>
            </a:extLst>
          </p:cNvPr>
          <p:cNvSpPr txBox="1"/>
          <p:nvPr/>
        </p:nvSpPr>
        <p:spPr>
          <a:xfrm>
            <a:off x="42138" y="1198204"/>
            <a:ext cx="33421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 Map + 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position shows the data distribution in the spatial domain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bar chart shows the relationship of indicators and student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 zoom the map to view the area they concern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Maps provide additional spatial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symbol design might be misunderstanding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clear to show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37258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56717-50CC-75BB-8A9A-7F18586AB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85336C-00AA-C906-C388-9348C5A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55" y="0"/>
            <a:ext cx="5955890" cy="1198204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4BC1D4BB-47D3-8A49-6CDA-68EF0A1DFA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0128" y="1198204"/>
            <a:ext cx="8741872" cy="5462754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AB3DFEF2-8F2A-AA28-3624-4AFFFFDD19E6}"/>
              </a:ext>
            </a:extLst>
          </p:cNvPr>
          <p:cNvSpPr/>
          <p:nvPr/>
        </p:nvSpPr>
        <p:spPr>
          <a:xfrm>
            <a:off x="0" y="1050720"/>
            <a:ext cx="3426410" cy="58072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24A2FC-E171-6245-C4F3-EAB4BA4B80EF}"/>
              </a:ext>
            </a:extLst>
          </p:cNvPr>
          <p:cNvSpPr txBox="1"/>
          <p:nvPr/>
        </p:nvSpPr>
        <p:spPr>
          <a:xfrm>
            <a:off x="42138" y="1198204"/>
            <a:ext cx="334213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 + line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 shows the data changes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heat map shows the relationship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line graph shows the relationship and changes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show the most information without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 to compare the pattern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indicators in a line graph need multiple y-axes, increasing the difficulty of implement</a:t>
            </a:r>
          </a:p>
        </p:txBody>
      </p:sp>
    </p:spTree>
    <p:extLst>
      <p:ext uri="{BB962C8B-B14F-4D97-AF65-F5344CB8AC3E}">
        <p14:creationId xmlns:p14="http://schemas.microsoft.com/office/powerpoint/2010/main" val="1595919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D95B6-D3E8-F222-E9CA-247D727E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BC42E2-F963-6A6B-3C3A-69E7F293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8055" y="0"/>
            <a:ext cx="5955890" cy="1198204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Sheet 5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72188EFA-5754-888C-8388-1717E3E8C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6409" y="1116008"/>
            <a:ext cx="8765591" cy="5477576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D6A0CE0-4BA0-E901-CA5C-2A9F94DDC79A}"/>
              </a:ext>
            </a:extLst>
          </p:cNvPr>
          <p:cNvSpPr/>
          <p:nvPr/>
        </p:nvSpPr>
        <p:spPr>
          <a:xfrm>
            <a:off x="0" y="668594"/>
            <a:ext cx="3426409" cy="61894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CC1CA4C-CACA-513D-E1E4-768237A7A3C5}"/>
              </a:ext>
            </a:extLst>
          </p:cNvPr>
          <p:cNvSpPr txBox="1"/>
          <p:nvPr/>
        </p:nvSpPr>
        <p:spPr>
          <a:xfrm>
            <a:off x="-1" y="664240"/>
            <a:ext cx="342641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design</a:t>
            </a:r>
          </a:p>
          <a:p>
            <a:r>
              <a:rPr lang="en-US" altLang="zh-TW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Chart + Bar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chart focuses on the relationship between student flow and selected indicator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gives additional information in time domain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 method of bubbles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X-axis and size value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filter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Bubble selection (detail)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QS, economy and student flow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in D3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~25 hours to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15600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345</TotalTime>
  <Words>376</Words>
  <Application>Microsoft Office PowerPoint</Application>
  <PresentationFormat>寬螢幕</PresentationFormat>
  <Paragraphs>75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回顧</vt:lpstr>
      <vt:lpstr>Relationship between QS Rankings, International Student Mobility and National Economy Indicators Chun-Heng Chien</vt:lpstr>
      <vt:lpstr>Sheet 1</vt:lpstr>
      <vt:lpstr>Sheet 2</vt:lpstr>
      <vt:lpstr>Sheet 3</vt:lpstr>
      <vt:lpstr>Sheet 4</vt:lpstr>
      <vt:lpstr>Sheet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峻亨 簡</dc:creator>
  <cp:lastModifiedBy>峻亨 簡</cp:lastModifiedBy>
  <cp:revision>4</cp:revision>
  <dcterms:created xsi:type="dcterms:W3CDTF">2025-05-17T01:01:47Z</dcterms:created>
  <dcterms:modified xsi:type="dcterms:W3CDTF">2025-05-18T03:26:38Z</dcterms:modified>
</cp:coreProperties>
</file>