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57" r:id="rId5"/>
    <p:sldId id="261" r:id="rId6"/>
    <p:sldId id="262" r:id="rId7"/>
    <p:sldId id="28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A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07" autoAdjust="0"/>
  </p:normalViewPr>
  <p:slideViewPr>
    <p:cSldViewPr>
      <p:cViewPr>
        <p:scale>
          <a:sx n="78" d="100"/>
          <a:sy n="78" d="100"/>
        </p:scale>
        <p:origin x="-114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LIC MANAGENMENT  FOR LIC AGENTS..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Group Member</a:t>
            </a:r>
          </a:p>
          <a:p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Achha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Pushkaraj</a:t>
            </a:r>
            <a:r>
              <a:rPr lang="en-US" dirty="0" smtClean="0"/>
              <a:t> </a:t>
            </a:r>
            <a:r>
              <a:rPr lang="en-US" dirty="0" err="1" smtClean="0"/>
              <a:t>Rokade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02964" y="2133599"/>
            <a:ext cx="6324601" cy="3810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9144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Presentation Form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999" y="1676401"/>
            <a:ext cx="6553201" cy="419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6858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Terms And Condition Form</a:t>
            </a:r>
            <a:endParaRPr 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450622" cy="44668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838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Calculator Form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751983" cy="43523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762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Form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6125307" cy="4563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838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Policy Customer  Form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6476999" cy="4082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762000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Search Form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2" y="1676400"/>
            <a:ext cx="6362697" cy="42347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838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Search Form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707" y="1524000"/>
            <a:ext cx="6447693" cy="4438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609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Alert Form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37466" cy="4562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685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Commission  Form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6781800" cy="468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9144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About Form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sz="2400" b="1" dirty="0" smtClean="0"/>
              <a:t>Agents Work - :   Give Information about insurance plan to customer.</a:t>
            </a:r>
            <a:endParaRPr lang="en-US" sz="2400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dirty="0" smtClean="0"/>
          </a:p>
          <a:p>
            <a:pPr lvl="0"/>
            <a:r>
              <a:rPr lang="en-US" sz="2000" b="1" dirty="0" smtClean="0"/>
              <a:t>LIC company Create agent .Gives knowledge about product to agent. </a:t>
            </a:r>
          </a:p>
          <a:p>
            <a:pPr lvl="0">
              <a:buNone/>
            </a:pPr>
            <a:r>
              <a:rPr lang="en-US" sz="2000" b="1" dirty="0" smtClean="0"/>
              <a:t> </a:t>
            </a:r>
          </a:p>
          <a:p>
            <a:pPr lvl="0"/>
            <a:r>
              <a:rPr lang="en-US" sz="2000" b="1" dirty="0" smtClean="0"/>
              <a:t>Agent   gives  information about product to customer.</a:t>
            </a:r>
          </a:p>
          <a:p>
            <a:pPr lvl="0"/>
            <a:endParaRPr lang="en-US" sz="2000" b="1" dirty="0" smtClean="0"/>
          </a:p>
          <a:p>
            <a:pPr lvl="0"/>
            <a:r>
              <a:rPr lang="en-US" sz="2000" b="1" dirty="0" smtClean="0"/>
              <a:t>Do further things according to contract. </a:t>
            </a:r>
          </a:p>
          <a:p>
            <a:pPr lvl="0"/>
            <a:endParaRPr lang="en-US" sz="2000" b="1" dirty="0" smtClean="0"/>
          </a:p>
          <a:p>
            <a:pPr lvl="0"/>
            <a:r>
              <a:rPr lang="en-US" sz="2000" b="1" dirty="0" smtClean="0"/>
              <a:t>Gives all information to customer about their due date  and  maturity dates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812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Reports .</a:t>
            </a:r>
            <a:endParaRPr 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2105" y="1600200"/>
            <a:ext cx="5939790" cy="488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6858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Policy Customer Information</a:t>
            </a:r>
            <a:endParaRPr lang="en-US" sz="2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593979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11430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Follow Up Alerts</a:t>
            </a:r>
            <a:endParaRPr lang="en-US" sz="3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5939790" cy="358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12954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Commission</a:t>
            </a:r>
            <a:endParaRPr 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5939790" cy="397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47800" y="1066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Birth Day Alert</a:t>
            </a:r>
            <a:endParaRPr 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Advantages &amp; Limitations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Advantages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Reduction of paperwork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Simplifying calculations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Increasing accuracy and efficiency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Standardization of reports and other output formats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You want to update premium table every year which is declare by LIC.</a:t>
            </a:r>
          </a:p>
          <a:p>
            <a:endParaRPr lang="en-US" dirty="0" smtClean="0"/>
          </a:p>
          <a:p>
            <a:r>
              <a:rPr lang="en-US" dirty="0" smtClean="0"/>
              <a:t>2) Stand alone system </a:t>
            </a:r>
            <a:r>
              <a:rPr lang="en-US" dirty="0" err="1" smtClean="0"/>
              <a:t>hense</a:t>
            </a:r>
            <a:r>
              <a:rPr lang="en-US" dirty="0" smtClean="0"/>
              <a:t> no multiuser environment.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Future Enhancement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 more plans into System.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Give  automatic alerts by  mail  and SMS.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Give automatic tax details of business and bank details.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438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Thank You.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600" b="1" u="sng" dirty="0" smtClean="0">
                <a:solidFill>
                  <a:schemeClr val="tx1">
                    <a:lumMod val="95000"/>
                  </a:schemeClr>
                </a:solidFill>
              </a:rPr>
              <a:t>Give Brief detail of policy to customer:</a:t>
            </a:r>
            <a:endParaRPr lang="en-US" sz="2600" u="sng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200" dirty="0" smtClean="0"/>
              <a:t>   In that we gives brief  detail of every plan So  Agent can give best  product to his Customer  according to his need .  And Customer  can also easily    understand.</a:t>
            </a:r>
          </a:p>
          <a:p>
            <a:pPr>
              <a:buNone/>
            </a:pPr>
            <a:endParaRPr lang="en-US" sz="2400" dirty="0" smtClean="0"/>
          </a:p>
          <a:p>
            <a:pPr lvl="0"/>
            <a:r>
              <a:rPr lang="en-US" sz="2400" b="1" u="sng" dirty="0" err="1" smtClean="0">
                <a:solidFill>
                  <a:schemeClr val="tx1">
                    <a:lumMod val="95000"/>
                  </a:schemeClr>
                </a:solidFill>
              </a:rPr>
              <a:t>Caculate</a:t>
            </a:r>
            <a:r>
              <a:rPr lang="en-US" sz="2400" b="1" u="sng" dirty="0" smtClean="0">
                <a:solidFill>
                  <a:schemeClr val="tx1">
                    <a:lumMod val="95000"/>
                  </a:schemeClr>
                </a:solidFill>
              </a:rPr>
              <a:t> Premium :</a:t>
            </a:r>
          </a:p>
          <a:p>
            <a:pPr>
              <a:buNone/>
            </a:pPr>
            <a:r>
              <a:rPr lang="en-US" sz="2400" dirty="0" smtClean="0"/>
              <a:t>                               We  </a:t>
            </a:r>
            <a:r>
              <a:rPr lang="en-US" sz="2400" dirty="0" smtClean="0"/>
              <a:t>calculate  </a:t>
            </a:r>
            <a:r>
              <a:rPr lang="en-US" sz="2400" dirty="0" err="1" smtClean="0"/>
              <a:t>aproximatly</a:t>
            </a:r>
            <a:r>
              <a:rPr lang="en-US" sz="2400" dirty="0" smtClean="0"/>
              <a:t> premium .</a:t>
            </a:r>
          </a:p>
          <a:p>
            <a:pPr>
              <a:buNone/>
            </a:pPr>
            <a:endParaRPr lang="en-US" sz="2400" b="1" dirty="0" smtClean="0"/>
          </a:p>
          <a:p>
            <a:pPr lvl="0"/>
            <a:r>
              <a:rPr lang="en-US" sz="2400" b="1" u="sng" dirty="0" smtClean="0">
                <a:solidFill>
                  <a:schemeClr val="tx1">
                    <a:lumMod val="95000"/>
                  </a:schemeClr>
                </a:solidFill>
              </a:rPr>
              <a:t>Customer is Agree :</a:t>
            </a:r>
            <a:endParaRPr lang="en-US" sz="2400" u="sng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0">
              <a:buNone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        At that time :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        We  accept all details of customer and his policy.</a:t>
            </a:r>
          </a:p>
          <a:p>
            <a:pPr lvl="0">
              <a:buNone/>
            </a:pPr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After  specific time he needs that: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        We just accept detail so can contact him after some </a:t>
            </a:r>
            <a:r>
              <a:rPr lang="en-US" sz="2400" dirty="0" smtClean="0"/>
              <a:t>                      time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800" b="1" dirty="0" smtClean="0"/>
              <a:t>Save in database n gives Information about his policy:</a:t>
            </a:r>
          </a:p>
          <a:p>
            <a:pPr>
              <a:buNone/>
            </a:pPr>
            <a:r>
              <a:rPr lang="en-US" sz="2800" dirty="0" smtClean="0"/>
              <a:t>    Save Database  so we can easily get all information about all customer . And  some </a:t>
            </a:r>
            <a:r>
              <a:rPr lang="en-US" sz="2800" dirty="0" err="1" smtClean="0"/>
              <a:t>monrtary</a:t>
            </a:r>
            <a:r>
              <a:rPr lang="en-US" sz="2800" dirty="0" smtClean="0"/>
              <a:t> details like paid value , loans etc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en-US" sz="2400" dirty="0" smtClean="0"/>
          </a:p>
          <a:p>
            <a:pPr lvl="0"/>
            <a:r>
              <a:rPr lang="en-US" dirty="0" smtClean="0"/>
              <a:t>  </a:t>
            </a:r>
            <a:r>
              <a:rPr lang="en-US" b="1" dirty="0" smtClean="0"/>
              <a:t>Alerts: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Customer who takes policy  -: we give information about due dates  , </a:t>
            </a:r>
            <a:r>
              <a:rPr lang="en-US" dirty="0" err="1" smtClean="0"/>
              <a:t>matuarity</a:t>
            </a:r>
            <a:r>
              <a:rPr lang="en-US" dirty="0" smtClean="0"/>
              <a:t>  dates ,death claims. 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Agent profit and commission: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Gives his </a:t>
            </a:r>
            <a:r>
              <a:rPr lang="en-US" dirty="0" err="1" smtClean="0"/>
              <a:t>mothly</a:t>
            </a:r>
            <a:r>
              <a:rPr lang="en-US" dirty="0" smtClean="0"/>
              <a:t> , yearly income of agent . Which plans are doing well.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dirty="0" smtClean="0"/>
              <a:t>Software and hardware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Hardware 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Processor               Intel 486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RAM		       64 KB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HDD	                 2.1 GB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Floppy Drive 	       1.44 MB</a:t>
            </a:r>
          </a:p>
          <a:p>
            <a:endParaRPr lang="en-US" dirty="0" smtClean="0"/>
          </a:p>
          <a:p>
            <a:r>
              <a:rPr lang="en-US" dirty="0" smtClean="0"/>
              <a:t>CD-ROM	       42 X	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and hardware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Software Requirement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Front-End Tool					               </a:t>
            </a:r>
          </a:p>
          <a:p>
            <a:pPr>
              <a:buNone/>
            </a:pPr>
            <a:r>
              <a:rPr lang="en-US" dirty="0" smtClean="0"/>
              <a:t>          Visual Basic 6.0.</a:t>
            </a:r>
          </a:p>
          <a:p>
            <a:endParaRPr lang="en-US" dirty="0" smtClean="0"/>
          </a:p>
          <a:p>
            <a:r>
              <a:rPr lang="en-US" dirty="0" smtClean="0"/>
              <a:t>Back-End Tool					</a:t>
            </a:r>
          </a:p>
          <a:p>
            <a:pPr>
              <a:buNone/>
            </a:pPr>
            <a:r>
              <a:rPr lang="en-US" dirty="0" smtClean="0"/>
              <a:t>          MS-Access 2002-2003.</a:t>
            </a:r>
          </a:p>
          <a:p>
            <a:endParaRPr lang="en-US" dirty="0" smtClean="0"/>
          </a:p>
          <a:p>
            <a:r>
              <a:rPr lang="en-US" dirty="0" smtClean="0"/>
              <a:t>Operating System					Windows98/2000/</a:t>
            </a:r>
            <a:r>
              <a:rPr lang="en-US" dirty="0" err="1" smtClean="0"/>
              <a:t>xp</a:t>
            </a:r>
            <a:r>
              <a:rPr lang="en-US" dirty="0" smtClean="0"/>
              <a:t>/Vista/Windows.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Forms Screen shot.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209800"/>
            <a:ext cx="5164015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914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Login Form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5890106" cy="43538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7620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Start Form</a:t>
            </a:r>
            <a:endParaRPr lang="en-US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274</Words>
  <Application>Microsoft Office PowerPoint</Application>
  <PresentationFormat>On-screen Show (4:3)</PresentationFormat>
  <Paragraphs>101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Foundry</vt:lpstr>
      <vt:lpstr>LIC MANAGENMENT  FOR LIC AGENTS..</vt:lpstr>
      <vt:lpstr>Introduction</vt:lpstr>
      <vt:lpstr>Introduction</vt:lpstr>
      <vt:lpstr>Introduction</vt:lpstr>
      <vt:lpstr>Software and hardware requirement</vt:lpstr>
      <vt:lpstr>Software and hardware requirement</vt:lpstr>
      <vt:lpstr>Forms Screen shot.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Advantages &amp; Limitations </vt:lpstr>
      <vt:lpstr>Advantages &amp; Limitations</vt:lpstr>
      <vt:lpstr>Future Enhancement 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 MANAGENMENT  FOR LIC AGENTS..</dc:title>
  <dc:creator/>
  <cp:lastModifiedBy>Anand</cp:lastModifiedBy>
  <cp:revision>36</cp:revision>
  <dcterms:created xsi:type="dcterms:W3CDTF">2006-08-16T00:00:00Z</dcterms:created>
  <dcterms:modified xsi:type="dcterms:W3CDTF">2011-10-05T02:36:22Z</dcterms:modified>
</cp:coreProperties>
</file>