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84" r:id="rId5"/>
    <p:sldId id="285" r:id="rId6"/>
    <p:sldId id="286" r:id="rId7"/>
    <p:sldId id="287" r:id="rId8"/>
    <p:sldId id="288" r:id="rId9"/>
    <p:sldId id="291" r:id="rId10"/>
    <p:sldId id="294" r:id="rId11"/>
    <p:sldId id="295" r:id="rId12"/>
    <p:sldId id="296" r:id="rId13"/>
    <p:sldId id="289" r:id="rId14"/>
    <p:sldId id="290" r:id="rId15"/>
    <p:sldId id="292" r:id="rId16"/>
    <p:sldId id="293" r:id="rId17"/>
    <p:sldId id="28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160E71-9A8B-495D-AA38-CD92994B65A0}">
          <p14:sldIdLst>
            <p14:sldId id="256"/>
            <p14:sldId id="259"/>
            <p14:sldId id="260"/>
            <p14:sldId id="284"/>
            <p14:sldId id="285"/>
            <p14:sldId id="286"/>
            <p14:sldId id="287"/>
            <p14:sldId id="288"/>
            <p14:sldId id="291"/>
            <p14:sldId id="294"/>
            <p14:sldId id="295"/>
            <p14:sldId id="296"/>
            <p14:sldId id="289"/>
            <p14:sldId id="290"/>
            <p14:sldId id="292"/>
            <p14:sldId id="293"/>
          </p14:sldIdLst>
        </p14:section>
        <p14:section name="Untitled Section" id="{C5371AFC-135A-4447-8925-3F1B734DF992}">
          <p14:sldIdLst>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2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1.png"/><Relationship Id="rId7" Type="http://schemas.openxmlformats.org/officeDocument/2006/relationships/image" Target="../media/image36.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1.png"/><Relationship Id="rId7" Type="http://schemas.openxmlformats.org/officeDocument/2006/relationships/image" Target="../media/image36.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5D06A50-F559-4FB4-A144-9983F141608E}" type="doc">
      <dgm:prSet loTypeId="urn:microsoft.com/office/officeart/2016/7/layout/RoundedRectangleTimeline" loCatId="process" qsTypeId="urn:microsoft.com/office/officeart/2005/8/quickstyle/simple4" qsCatId="simple" csTypeId="urn:microsoft.com/office/officeart/2005/8/colors/colorful1" csCatId="colorful" phldr="1"/>
      <dgm:spPr/>
      <dgm:t>
        <a:bodyPr/>
        <a:lstStyle/>
        <a:p>
          <a:endParaRPr lang="en-US"/>
        </a:p>
      </dgm:t>
    </dgm:pt>
    <dgm:pt modelId="{3802CF35-6BE3-44AB-82D6-3BFBE36323C6}">
      <dgm:prSet/>
      <dgm:spPr/>
      <dgm:t>
        <a:bodyPr/>
        <a:lstStyle/>
        <a:p>
          <a:r>
            <a:rPr lang="en-US"/>
            <a:t>Monday</a:t>
          </a:r>
        </a:p>
      </dgm:t>
    </dgm:pt>
    <dgm:pt modelId="{3715D186-4240-4EC3-A6FD-A0D745A40584}" type="parTrans" cxnId="{6161C39D-371A-453C-8E30-25F18CFC8B66}">
      <dgm:prSet/>
      <dgm:spPr/>
      <dgm:t>
        <a:bodyPr/>
        <a:lstStyle/>
        <a:p>
          <a:endParaRPr lang="en-US"/>
        </a:p>
      </dgm:t>
    </dgm:pt>
    <dgm:pt modelId="{4C3988C1-0EC2-436F-B0FD-B126C18F46A1}" type="sibTrans" cxnId="{6161C39D-371A-453C-8E30-25F18CFC8B66}">
      <dgm:prSet/>
      <dgm:spPr/>
      <dgm:t>
        <a:bodyPr/>
        <a:lstStyle/>
        <a:p>
          <a:endParaRPr lang="en-US"/>
        </a:p>
      </dgm:t>
    </dgm:pt>
    <dgm:pt modelId="{2143C5F6-E5BC-4437-B4C7-722D64223DC9}">
      <dgm:prSet/>
      <dgm:spPr/>
      <dgm:t>
        <a:bodyPr/>
        <a:lstStyle/>
        <a:p>
          <a:r>
            <a:rPr lang="en-US"/>
            <a:t>▶ Monday: Introduction (Maxwell Theatre)</a:t>
          </a:r>
        </a:p>
      </dgm:t>
    </dgm:pt>
    <dgm:pt modelId="{E24D916F-6EA7-491A-8D4C-56D0C041525B}" type="parTrans" cxnId="{36FB1E6E-A515-4839-A77A-9DA37F771181}">
      <dgm:prSet/>
      <dgm:spPr/>
      <dgm:t>
        <a:bodyPr/>
        <a:lstStyle/>
        <a:p>
          <a:endParaRPr lang="en-US"/>
        </a:p>
      </dgm:t>
    </dgm:pt>
    <dgm:pt modelId="{0C31929D-937A-4B8A-AF8D-7B3AFB494650}" type="sibTrans" cxnId="{36FB1E6E-A515-4839-A77A-9DA37F771181}">
      <dgm:prSet/>
      <dgm:spPr/>
      <dgm:t>
        <a:bodyPr/>
        <a:lstStyle/>
        <a:p>
          <a:endParaRPr lang="en-US"/>
        </a:p>
      </dgm:t>
    </dgm:pt>
    <dgm:pt modelId="{D3B23FC2-F164-4AED-BED0-65F37BF0FC9A}">
      <dgm:prSet/>
      <dgm:spPr/>
      <dgm:t>
        <a:bodyPr/>
        <a:lstStyle/>
        <a:p>
          <a:r>
            <a:rPr lang="en-US"/>
            <a:t>Tuesday</a:t>
          </a:r>
        </a:p>
      </dgm:t>
    </dgm:pt>
    <dgm:pt modelId="{9867CB1E-3970-40D1-904B-9CF989B80099}" type="parTrans" cxnId="{0BF38FEA-FA73-4F61-8DF9-61F95A1C9990}">
      <dgm:prSet/>
      <dgm:spPr/>
      <dgm:t>
        <a:bodyPr/>
        <a:lstStyle/>
        <a:p>
          <a:endParaRPr lang="en-US"/>
        </a:p>
      </dgm:t>
    </dgm:pt>
    <dgm:pt modelId="{C0D39BDB-D0E8-4EAC-B400-998B85B6F5A2}" type="sibTrans" cxnId="{0BF38FEA-FA73-4F61-8DF9-61F95A1C9990}">
      <dgm:prSet/>
      <dgm:spPr/>
      <dgm:t>
        <a:bodyPr/>
        <a:lstStyle/>
        <a:p>
          <a:endParaRPr lang="en-US"/>
        </a:p>
      </dgm:t>
    </dgm:pt>
    <dgm:pt modelId="{FF0E7DD1-F561-41FD-A772-5DA4297034CE}">
      <dgm:prSet/>
      <dgm:spPr/>
      <dgm:t>
        <a:bodyPr/>
        <a:lstStyle/>
        <a:p>
          <a:r>
            <a:rPr lang="en-US"/>
            <a:t>▶ Tuesday: R basics (Maxwell Theatre)</a:t>
          </a:r>
        </a:p>
      </dgm:t>
    </dgm:pt>
    <dgm:pt modelId="{FF731A6D-89DB-4F7F-9C30-761011C25050}" type="parTrans" cxnId="{A1DE0043-AE61-40FA-945C-378DEB42AF21}">
      <dgm:prSet/>
      <dgm:spPr/>
      <dgm:t>
        <a:bodyPr/>
        <a:lstStyle/>
        <a:p>
          <a:endParaRPr lang="en-US"/>
        </a:p>
      </dgm:t>
    </dgm:pt>
    <dgm:pt modelId="{9694BA12-6C97-4619-A2EB-4CD704E00C37}" type="sibTrans" cxnId="{A1DE0043-AE61-40FA-945C-378DEB42AF21}">
      <dgm:prSet/>
      <dgm:spPr/>
      <dgm:t>
        <a:bodyPr/>
        <a:lstStyle/>
        <a:p>
          <a:endParaRPr lang="en-US"/>
        </a:p>
      </dgm:t>
    </dgm:pt>
    <dgm:pt modelId="{F17B5186-7F32-4242-AE31-CA002345789B}">
      <dgm:prSet/>
      <dgm:spPr/>
      <dgm:t>
        <a:bodyPr/>
        <a:lstStyle/>
        <a:p>
          <a:r>
            <a:rPr lang="en-US"/>
            <a:t>Wednesday</a:t>
          </a:r>
        </a:p>
      </dgm:t>
    </dgm:pt>
    <dgm:pt modelId="{3CB81FF9-89E6-47D6-B092-5C7FFD21E70F}" type="parTrans" cxnId="{ECE47531-E6F9-4879-9481-95CE54D300EE}">
      <dgm:prSet/>
      <dgm:spPr/>
      <dgm:t>
        <a:bodyPr/>
        <a:lstStyle/>
        <a:p>
          <a:endParaRPr lang="en-US"/>
        </a:p>
      </dgm:t>
    </dgm:pt>
    <dgm:pt modelId="{60C2467A-3AC2-4D9F-BC95-5B81194967FC}" type="sibTrans" cxnId="{ECE47531-E6F9-4879-9481-95CE54D300EE}">
      <dgm:prSet/>
      <dgm:spPr/>
      <dgm:t>
        <a:bodyPr/>
        <a:lstStyle/>
        <a:p>
          <a:endParaRPr lang="en-US"/>
        </a:p>
      </dgm:t>
    </dgm:pt>
    <dgm:pt modelId="{5F3FA102-3735-4FD9-BCE5-B6C98FA4BDB2}">
      <dgm:prSet/>
      <dgm:spPr/>
      <dgm:t>
        <a:bodyPr/>
        <a:lstStyle/>
        <a:p>
          <a:r>
            <a:rPr lang="en-US"/>
            <a:t>▶ Wednesday: More R: Good practices(Maxwell Theatre)</a:t>
          </a:r>
        </a:p>
      </dgm:t>
    </dgm:pt>
    <dgm:pt modelId="{B90C3CAB-5B5F-4987-839D-40DD9670FAF6}" type="parTrans" cxnId="{A897825E-8FF5-4DBC-BAE3-14AB7421513E}">
      <dgm:prSet/>
      <dgm:spPr/>
      <dgm:t>
        <a:bodyPr/>
        <a:lstStyle/>
        <a:p>
          <a:endParaRPr lang="en-US"/>
        </a:p>
      </dgm:t>
    </dgm:pt>
    <dgm:pt modelId="{3A0FAB89-9995-4967-A4C0-CECB6D56ABD9}" type="sibTrans" cxnId="{A897825E-8FF5-4DBC-BAE3-14AB7421513E}">
      <dgm:prSet/>
      <dgm:spPr/>
      <dgm:t>
        <a:bodyPr/>
        <a:lstStyle/>
        <a:p>
          <a:endParaRPr lang="en-US"/>
        </a:p>
      </dgm:t>
    </dgm:pt>
    <dgm:pt modelId="{B37AF74C-11F9-4C29-9932-6B5A2E9F50DF}">
      <dgm:prSet/>
      <dgm:spPr/>
      <dgm:t>
        <a:bodyPr/>
        <a:lstStyle/>
        <a:p>
          <a:r>
            <a:rPr lang="en-US"/>
            <a:t>Thursday</a:t>
          </a:r>
        </a:p>
      </dgm:t>
    </dgm:pt>
    <dgm:pt modelId="{04B80A02-E654-4DD7-914F-6F03070ED95A}" type="parTrans" cxnId="{5C388B4B-CFCE-427E-9BCE-0C997FA2AD8F}">
      <dgm:prSet/>
      <dgm:spPr/>
      <dgm:t>
        <a:bodyPr/>
        <a:lstStyle/>
        <a:p>
          <a:endParaRPr lang="en-US"/>
        </a:p>
      </dgm:t>
    </dgm:pt>
    <dgm:pt modelId="{1FAFAF76-1078-40B3-9D3B-17DE59801C44}" type="sibTrans" cxnId="{5C388B4B-CFCE-427E-9BCE-0C997FA2AD8F}">
      <dgm:prSet/>
      <dgm:spPr/>
      <dgm:t>
        <a:bodyPr/>
        <a:lstStyle/>
        <a:p>
          <a:endParaRPr lang="en-US"/>
        </a:p>
      </dgm:t>
    </dgm:pt>
    <dgm:pt modelId="{66E1DFC8-FB7D-4B06-B407-3CD33426C412}">
      <dgm:prSet/>
      <dgm:spPr/>
      <dgm:t>
        <a:bodyPr/>
        <a:lstStyle/>
        <a:p>
          <a:r>
            <a:rPr lang="en-US"/>
            <a:t>▶ Thursday: Python basics(Maxwell Theatre)</a:t>
          </a:r>
        </a:p>
      </dgm:t>
    </dgm:pt>
    <dgm:pt modelId="{5E39BB9D-13E5-4E35-B471-D74232CACCE1}" type="parTrans" cxnId="{8C9B3B2A-6D2C-4FEC-B4BD-01394178F1CE}">
      <dgm:prSet/>
      <dgm:spPr/>
      <dgm:t>
        <a:bodyPr/>
        <a:lstStyle/>
        <a:p>
          <a:endParaRPr lang="en-US"/>
        </a:p>
      </dgm:t>
    </dgm:pt>
    <dgm:pt modelId="{43D6DABB-9291-44CC-83DB-2C9EB7A3D0DD}" type="sibTrans" cxnId="{8C9B3B2A-6D2C-4FEC-B4BD-01394178F1CE}">
      <dgm:prSet/>
      <dgm:spPr/>
      <dgm:t>
        <a:bodyPr/>
        <a:lstStyle/>
        <a:p>
          <a:endParaRPr lang="en-US"/>
        </a:p>
      </dgm:t>
    </dgm:pt>
    <dgm:pt modelId="{B7162E9D-F759-4AE0-9137-9D0BEFCCF821}">
      <dgm:prSet/>
      <dgm:spPr/>
      <dgm:t>
        <a:bodyPr/>
        <a:lstStyle/>
        <a:p>
          <a:r>
            <a:rPr lang="en-US"/>
            <a:t>Friday</a:t>
          </a:r>
        </a:p>
      </dgm:t>
    </dgm:pt>
    <dgm:pt modelId="{ED4A83EB-A293-4CA7-B55E-2B3DAB613CC7}" type="parTrans" cxnId="{E702B068-468A-4953-A0EA-3113AB6B51B6}">
      <dgm:prSet/>
      <dgm:spPr/>
      <dgm:t>
        <a:bodyPr/>
        <a:lstStyle/>
        <a:p>
          <a:endParaRPr lang="en-US"/>
        </a:p>
      </dgm:t>
    </dgm:pt>
    <dgm:pt modelId="{29E13774-EC2E-473C-92C0-5C473D93CEEB}" type="sibTrans" cxnId="{E702B068-468A-4953-A0EA-3113AB6B51B6}">
      <dgm:prSet/>
      <dgm:spPr/>
      <dgm:t>
        <a:bodyPr/>
        <a:lstStyle/>
        <a:p>
          <a:endParaRPr lang="en-US"/>
        </a:p>
      </dgm:t>
    </dgm:pt>
    <dgm:pt modelId="{D4A94A35-21DA-4A99-B503-E7BC81FB1120}">
      <dgm:prSet/>
      <dgm:spPr/>
      <dgm:t>
        <a:bodyPr/>
        <a:lstStyle/>
        <a:p>
          <a:r>
            <a:rPr lang="en-US"/>
            <a:t>▶ Friday: How to report and share results (Maxwell Theatre)</a:t>
          </a:r>
        </a:p>
      </dgm:t>
    </dgm:pt>
    <dgm:pt modelId="{3AAC7B52-0BA2-461A-82ED-8AD32679970F}" type="parTrans" cxnId="{143FE4A6-E9B0-463C-8D03-F7B8BFF0E055}">
      <dgm:prSet/>
      <dgm:spPr/>
      <dgm:t>
        <a:bodyPr/>
        <a:lstStyle/>
        <a:p>
          <a:endParaRPr lang="en-US"/>
        </a:p>
      </dgm:t>
    </dgm:pt>
    <dgm:pt modelId="{86239E13-029E-4BE2-8EFD-297F05986781}" type="sibTrans" cxnId="{143FE4A6-E9B0-463C-8D03-F7B8BFF0E055}">
      <dgm:prSet/>
      <dgm:spPr/>
      <dgm:t>
        <a:bodyPr/>
        <a:lstStyle/>
        <a:p>
          <a:endParaRPr lang="en-US"/>
        </a:p>
      </dgm:t>
    </dgm:pt>
    <dgm:pt modelId="{CAACCB30-3D3A-45B1-A775-B0DF10079EA7}">
      <dgm:prSet/>
      <dgm:spPr/>
      <dgm:t>
        <a:bodyPr/>
        <a:lstStyle/>
        <a:p>
          <a:r>
            <a:rPr lang="en-US"/>
            <a:t>10:00 AM – 12:00 PM</a:t>
          </a:r>
        </a:p>
      </dgm:t>
    </dgm:pt>
    <dgm:pt modelId="{50BE8803-3F09-4297-8998-91E6BDC5D220}" type="parTrans" cxnId="{A1D48644-62EF-44DE-9C6B-CC76ED721F9F}">
      <dgm:prSet/>
      <dgm:spPr/>
      <dgm:t>
        <a:bodyPr/>
        <a:lstStyle/>
        <a:p>
          <a:endParaRPr lang="en-US"/>
        </a:p>
      </dgm:t>
    </dgm:pt>
    <dgm:pt modelId="{05961E55-E1F2-4B4B-B1E5-9413557B56F7}" type="sibTrans" cxnId="{A1D48644-62EF-44DE-9C6B-CC76ED721F9F}">
      <dgm:prSet/>
      <dgm:spPr/>
      <dgm:t>
        <a:bodyPr/>
        <a:lstStyle/>
        <a:p>
          <a:endParaRPr lang="en-US"/>
        </a:p>
      </dgm:t>
    </dgm:pt>
    <dgm:pt modelId="{337339E8-2922-4E16-B878-B6665331F03A}">
      <dgm:prSet/>
      <dgm:spPr/>
      <dgm:t>
        <a:bodyPr/>
        <a:lstStyle/>
        <a:p>
          <a:r>
            <a:rPr lang="en-US"/>
            <a:t>15min break?</a:t>
          </a:r>
        </a:p>
      </dgm:t>
    </dgm:pt>
    <dgm:pt modelId="{46989E04-CAEE-4BAE-A1FF-675019D3C4FC}" type="parTrans" cxnId="{93C7D15F-D681-477F-90A1-221BAAE0802D}">
      <dgm:prSet/>
      <dgm:spPr/>
      <dgm:t>
        <a:bodyPr/>
        <a:lstStyle/>
        <a:p>
          <a:endParaRPr lang="en-US"/>
        </a:p>
      </dgm:t>
    </dgm:pt>
    <dgm:pt modelId="{E95D076B-1084-495D-8483-692AC77341B1}" type="sibTrans" cxnId="{93C7D15F-D681-477F-90A1-221BAAE0802D}">
      <dgm:prSet/>
      <dgm:spPr/>
      <dgm:t>
        <a:bodyPr/>
        <a:lstStyle/>
        <a:p>
          <a:endParaRPr lang="en-US"/>
        </a:p>
      </dgm:t>
    </dgm:pt>
    <dgm:pt modelId="{ED58CA9C-AAB6-41CC-B2D5-865FEBB16CA2}" type="pres">
      <dgm:prSet presAssocID="{65D06A50-F559-4FB4-A144-9983F141608E}" presName="Name0" presStyleCnt="0">
        <dgm:presLayoutVars>
          <dgm:chMax/>
          <dgm:chPref/>
          <dgm:animLvl val="lvl"/>
        </dgm:presLayoutVars>
      </dgm:prSet>
      <dgm:spPr/>
    </dgm:pt>
    <dgm:pt modelId="{53BFA99A-CF54-48D8-A75C-CC29C9B56EA0}" type="pres">
      <dgm:prSet presAssocID="{3802CF35-6BE3-44AB-82D6-3BFBE36323C6}" presName="composite1" presStyleCnt="0"/>
      <dgm:spPr/>
    </dgm:pt>
    <dgm:pt modelId="{BEC5781E-D5BF-42D6-A904-45E2AA1F553D}" type="pres">
      <dgm:prSet presAssocID="{3802CF35-6BE3-44AB-82D6-3BFBE36323C6}" presName="parent1" presStyleLbl="alignNode1" presStyleIdx="0" presStyleCnt="6">
        <dgm:presLayoutVars>
          <dgm:chMax val="1"/>
          <dgm:chPref val="1"/>
          <dgm:bulletEnabled val="1"/>
        </dgm:presLayoutVars>
      </dgm:prSet>
      <dgm:spPr/>
    </dgm:pt>
    <dgm:pt modelId="{9D00AE12-F0B0-4500-AD7E-9AF314C1F2F4}" type="pres">
      <dgm:prSet presAssocID="{3802CF35-6BE3-44AB-82D6-3BFBE36323C6}" presName="Childtext1" presStyleLbl="revTx" presStyleIdx="0" presStyleCnt="6">
        <dgm:presLayoutVars>
          <dgm:bulletEnabled val="1"/>
        </dgm:presLayoutVars>
      </dgm:prSet>
      <dgm:spPr/>
    </dgm:pt>
    <dgm:pt modelId="{EF255C58-C8AC-466F-8557-CE1A8233BFB1}" type="pres">
      <dgm:prSet presAssocID="{3802CF35-6BE3-44AB-82D6-3BFBE36323C6}" presName="ConnectLine1" presStyleLbl="sibTrans1D1" presStyleIdx="0" presStyleCnt="6"/>
      <dgm:spPr>
        <a:noFill/>
        <a:ln w="9525" cap="rnd" cmpd="sng" algn="ctr">
          <a:solidFill>
            <a:schemeClr val="accent2">
              <a:hueOff val="0"/>
              <a:satOff val="0"/>
              <a:lumOff val="0"/>
              <a:alphaOff val="0"/>
            </a:schemeClr>
          </a:solidFill>
          <a:prstDash val="dash"/>
        </a:ln>
        <a:effectLst/>
      </dgm:spPr>
    </dgm:pt>
    <dgm:pt modelId="{A6BB2CD9-EEC7-4997-B69F-AB17A5143F98}" type="pres">
      <dgm:prSet presAssocID="{3802CF35-6BE3-44AB-82D6-3BFBE36323C6}" presName="ConnectLineEnd1" presStyleLbl="lnNode1" presStyleIdx="0" presStyleCnt="6"/>
      <dgm:spPr/>
    </dgm:pt>
    <dgm:pt modelId="{369C3DF9-4EFA-4BD0-AA8F-06B91B09A71E}" type="pres">
      <dgm:prSet presAssocID="{3802CF35-6BE3-44AB-82D6-3BFBE36323C6}" presName="EmptyPane1" presStyleCnt="0"/>
      <dgm:spPr/>
    </dgm:pt>
    <dgm:pt modelId="{494138CB-21CE-4D7D-B701-2941E8EA26AF}" type="pres">
      <dgm:prSet presAssocID="{4C3988C1-0EC2-436F-B0FD-B126C18F46A1}" presName="spaceBetweenRectangles1" presStyleCnt="0"/>
      <dgm:spPr/>
    </dgm:pt>
    <dgm:pt modelId="{B0000287-2140-4596-B73F-F8AA37116D12}" type="pres">
      <dgm:prSet presAssocID="{D3B23FC2-F164-4AED-BED0-65F37BF0FC9A}" presName="composite1" presStyleCnt="0"/>
      <dgm:spPr/>
    </dgm:pt>
    <dgm:pt modelId="{6655FEFE-3212-41E9-9B6A-234E90F715EF}" type="pres">
      <dgm:prSet presAssocID="{D3B23FC2-F164-4AED-BED0-65F37BF0FC9A}" presName="parent1" presStyleLbl="alignNode1" presStyleIdx="1" presStyleCnt="6">
        <dgm:presLayoutVars>
          <dgm:chMax val="1"/>
          <dgm:chPref val="1"/>
          <dgm:bulletEnabled val="1"/>
        </dgm:presLayoutVars>
      </dgm:prSet>
      <dgm:spPr/>
    </dgm:pt>
    <dgm:pt modelId="{5993ED17-D50C-43F2-B51F-10E4385F3B59}" type="pres">
      <dgm:prSet presAssocID="{D3B23FC2-F164-4AED-BED0-65F37BF0FC9A}" presName="Childtext1" presStyleLbl="revTx" presStyleIdx="1" presStyleCnt="6">
        <dgm:presLayoutVars>
          <dgm:bulletEnabled val="1"/>
        </dgm:presLayoutVars>
      </dgm:prSet>
      <dgm:spPr/>
    </dgm:pt>
    <dgm:pt modelId="{8F85A2A4-E3DB-441A-B597-08DD10E16A4E}" type="pres">
      <dgm:prSet presAssocID="{D3B23FC2-F164-4AED-BED0-65F37BF0FC9A}" presName="ConnectLine1" presStyleLbl="sibTrans1D1" presStyleIdx="1" presStyleCnt="6"/>
      <dgm:spPr>
        <a:noFill/>
        <a:ln w="9525" cap="rnd" cmpd="sng" algn="ctr">
          <a:solidFill>
            <a:schemeClr val="accent3">
              <a:hueOff val="0"/>
              <a:satOff val="0"/>
              <a:lumOff val="0"/>
              <a:alphaOff val="0"/>
            </a:schemeClr>
          </a:solidFill>
          <a:prstDash val="dash"/>
        </a:ln>
        <a:effectLst/>
      </dgm:spPr>
    </dgm:pt>
    <dgm:pt modelId="{18657059-4278-4B66-9681-0C31B1EC8ED5}" type="pres">
      <dgm:prSet presAssocID="{D3B23FC2-F164-4AED-BED0-65F37BF0FC9A}" presName="ConnectLineEnd1" presStyleLbl="lnNode1" presStyleIdx="1" presStyleCnt="6"/>
      <dgm:spPr/>
    </dgm:pt>
    <dgm:pt modelId="{AEC0DC4E-37F6-4D1D-B9D7-932454594FDD}" type="pres">
      <dgm:prSet presAssocID="{D3B23FC2-F164-4AED-BED0-65F37BF0FC9A}" presName="EmptyPane1" presStyleCnt="0"/>
      <dgm:spPr/>
    </dgm:pt>
    <dgm:pt modelId="{244E7AD4-B0B9-41C1-97EA-66EDF4AE8014}" type="pres">
      <dgm:prSet presAssocID="{C0D39BDB-D0E8-4EAC-B400-998B85B6F5A2}" presName="spaceBetweenRectangles1" presStyleCnt="0"/>
      <dgm:spPr/>
    </dgm:pt>
    <dgm:pt modelId="{EAFDBF21-D776-48FA-92A2-774D2B187972}" type="pres">
      <dgm:prSet presAssocID="{F17B5186-7F32-4242-AE31-CA002345789B}" presName="composite1" presStyleCnt="0"/>
      <dgm:spPr/>
    </dgm:pt>
    <dgm:pt modelId="{9E1901C6-0B4B-438A-A370-1418E9286EFF}" type="pres">
      <dgm:prSet presAssocID="{F17B5186-7F32-4242-AE31-CA002345789B}" presName="parent1" presStyleLbl="alignNode1" presStyleIdx="2" presStyleCnt="6">
        <dgm:presLayoutVars>
          <dgm:chMax val="1"/>
          <dgm:chPref val="1"/>
          <dgm:bulletEnabled val="1"/>
        </dgm:presLayoutVars>
      </dgm:prSet>
      <dgm:spPr/>
    </dgm:pt>
    <dgm:pt modelId="{451AFC0D-CE66-4238-A7C6-B5DC4C689DF4}" type="pres">
      <dgm:prSet presAssocID="{F17B5186-7F32-4242-AE31-CA002345789B}" presName="Childtext1" presStyleLbl="revTx" presStyleIdx="2" presStyleCnt="6">
        <dgm:presLayoutVars>
          <dgm:bulletEnabled val="1"/>
        </dgm:presLayoutVars>
      </dgm:prSet>
      <dgm:spPr/>
    </dgm:pt>
    <dgm:pt modelId="{57F1074E-A6F1-461A-B1F1-397CAD1EC310}" type="pres">
      <dgm:prSet presAssocID="{F17B5186-7F32-4242-AE31-CA002345789B}" presName="ConnectLine1" presStyleLbl="sibTrans1D1" presStyleIdx="2" presStyleCnt="6"/>
      <dgm:spPr>
        <a:noFill/>
        <a:ln w="9525" cap="rnd" cmpd="sng" algn="ctr">
          <a:solidFill>
            <a:schemeClr val="accent4">
              <a:hueOff val="0"/>
              <a:satOff val="0"/>
              <a:lumOff val="0"/>
              <a:alphaOff val="0"/>
            </a:schemeClr>
          </a:solidFill>
          <a:prstDash val="dash"/>
        </a:ln>
        <a:effectLst/>
      </dgm:spPr>
    </dgm:pt>
    <dgm:pt modelId="{46B9877A-59ED-4452-80ED-11E564046E0C}" type="pres">
      <dgm:prSet presAssocID="{F17B5186-7F32-4242-AE31-CA002345789B}" presName="ConnectLineEnd1" presStyleLbl="lnNode1" presStyleIdx="2" presStyleCnt="6"/>
      <dgm:spPr/>
    </dgm:pt>
    <dgm:pt modelId="{3DDEBD54-EFDF-44FB-AEB5-AAB627380F07}" type="pres">
      <dgm:prSet presAssocID="{F17B5186-7F32-4242-AE31-CA002345789B}" presName="EmptyPane1" presStyleCnt="0"/>
      <dgm:spPr/>
    </dgm:pt>
    <dgm:pt modelId="{686C8F06-3FBF-43B6-B957-D43BBF6A6C2B}" type="pres">
      <dgm:prSet presAssocID="{60C2467A-3AC2-4D9F-BC95-5B81194967FC}" presName="spaceBetweenRectangles1" presStyleCnt="0"/>
      <dgm:spPr/>
    </dgm:pt>
    <dgm:pt modelId="{EB5733F7-5DD8-4749-9924-067A2B8E4898}" type="pres">
      <dgm:prSet presAssocID="{B37AF74C-11F9-4C29-9932-6B5A2E9F50DF}" presName="composite1" presStyleCnt="0"/>
      <dgm:spPr/>
    </dgm:pt>
    <dgm:pt modelId="{1C19BF40-0AA1-4175-B451-81CA400410AF}" type="pres">
      <dgm:prSet presAssocID="{B37AF74C-11F9-4C29-9932-6B5A2E9F50DF}" presName="parent1" presStyleLbl="alignNode1" presStyleIdx="3" presStyleCnt="6">
        <dgm:presLayoutVars>
          <dgm:chMax val="1"/>
          <dgm:chPref val="1"/>
          <dgm:bulletEnabled val="1"/>
        </dgm:presLayoutVars>
      </dgm:prSet>
      <dgm:spPr/>
    </dgm:pt>
    <dgm:pt modelId="{2F5EB4AE-322A-41E0-A0A5-ABA684B5C767}" type="pres">
      <dgm:prSet presAssocID="{B37AF74C-11F9-4C29-9932-6B5A2E9F50DF}" presName="Childtext1" presStyleLbl="revTx" presStyleIdx="3" presStyleCnt="6">
        <dgm:presLayoutVars>
          <dgm:bulletEnabled val="1"/>
        </dgm:presLayoutVars>
      </dgm:prSet>
      <dgm:spPr/>
    </dgm:pt>
    <dgm:pt modelId="{E6B2BD13-BBB6-4789-9EE5-6F9844F3093B}" type="pres">
      <dgm:prSet presAssocID="{B37AF74C-11F9-4C29-9932-6B5A2E9F50DF}" presName="ConnectLine1" presStyleLbl="sibTrans1D1" presStyleIdx="3" presStyleCnt="6"/>
      <dgm:spPr>
        <a:noFill/>
        <a:ln w="9525" cap="rnd" cmpd="sng" algn="ctr">
          <a:solidFill>
            <a:schemeClr val="accent5">
              <a:hueOff val="0"/>
              <a:satOff val="0"/>
              <a:lumOff val="0"/>
              <a:alphaOff val="0"/>
            </a:schemeClr>
          </a:solidFill>
          <a:prstDash val="dash"/>
        </a:ln>
        <a:effectLst/>
      </dgm:spPr>
    </dgm:pt>
    <dgm:pt modelId="{8C0BDFD4-B422-4BD5-8E7A-3FCEF0F28E26}" type="pres">
      <dgm:prSet presAssocID="{B37AF74C-11F9-4C29-9932-6B5A2E9F50DF}" presName="ConnectLineEnd1" presStyleLbl="lnNode1" presStyleIdx="3" presStyleCnt="6"/>
      <dgm:spPr/>
    </dgm:pt>
    <dgm:pt modelId="{552794CA-E266-455B-8B55-4D15CCC18748}" type="pres">
      <dgm:prSet presAssocID="{B37AF74C-11F9-4C29-9932-6B5A2E9F50DF}" presName="EmptyPane1" presStyleCnt="0"/>
      <dgm:spPr/>
    </dgm:pt>
    <dgm:pt modelId="{6CB080F2-D19B-4EBA-9AFD-5C46163BD21D}" type="pres">
      <dgm:prSet presAssocID="{1FAFAF76-1078-40B3-9D3B-17DE59801C44}" presName="spaceBetweenRectangles1" presStyleCnt="0"/>
      <dgm:spPr/>
    </dgm:pt>
    <dgm:pt modelId="{1BBEE6A6-8295-44AE-AA9F-16BC983051BA}" type="pres">
      <dgm:prSet presAssocID="{B7162E9D-F759-4AE0-9137-9D0BEFCCF821}" presName="composite1" presStyleCnt="0"/>
      <dgm:spPr/>
    </dgm:pt>
    <dgm:pt modelId="{5B030337-109D-4748-9915-86A339799C7F}" type="pres">
      <dgm:prSet presAssocID="{B7162E9D-F759-4AE0-9137-9D0BEFCCF821}" presName="parent1" presStyleLbl="alignNode1" presStyleIdx="4" presStyleCnt="6">
        <dgm:presLayoutVars>
          <dgm:chMax val="1"/>
          <dgm:chPref val="1"/>
          <dgm:bulletEnabled val="1"/>
        </dgm:presLayoutVars>
      </dgm:prSet>
      <dgm:spPr/>
    </dgm:pt>
    <dgm:pt modelId="{1550C52F-367E-413A-A9E2-848F57993B12}" type="pres">
      <dgm:prSet presAssocID="{B7162E9D-F759-4AE0-9137-9D0BEFCCF821}" presName="Childtext1" presStyleLbl="revTx" presStyleIdx="4" presStyleCnt="6">
        <dgm:presLayoutVars>
          <dgm:bulletEnabled val="1"/>
        </dgm:presLayoutVars>
      </dgm:prSet>
      <dgm:spPr/>
    </dgm:pt>
    <dgm:pt modelId="{168A0AD3-F602-43CA-AE89-914CABE3C2AE}" type="pres">
      <dgm:prSet presAssocID="{B7162E9D-F759-4AE0-9137-9D0BEFCCF821}" presName="ConnectLine1" presStyleLbl="sibTrans1D1" presStyleIdx="4" presStyleCnt="6"/>
      <dgm:spPr>
        <a:noFill/>
        <a:ln w="9525" cap="rnd" cmpd="sng" algn="ctr">
          <a:solidFill>
            <a:schemeClr val="accent6">
              <a:hueOff val="0"/>
              <a:satOff val="0"/>
              <a:lumOff val="0"/>
              <a:alphaOff val="0"/>
            </a:schemeClr>
          </a:solidFill>
          <a:prstDash val="dash"/>
        </a:ln>
        <a:effectLst/>
      </dgm:spPr>
    </dgm:pt>
    <dgm:pt modelId="{74355707-915E-4724-A542-A1FBEF5C0139}" type="pres">
      <dgm:prSet presAssocID="{B7162E9D-F759-4AE0-9137-9D0BEFCCF821}" presName="ConnectLineEnd1" presStyleLbl="lnNode1" presStyleIdx="4" presStyleCnt="6"/>
      <dgm:spPr/>
    </dgm:pt>
    <dgm:pt modelId="{9ABF1ABC-5133-4D88-8D7F-BCF6B12E152C}" type="pres">
      <dgm:prSet presAssocID="{B7162E9D-F759-4AE0-9137-9D0BEFCCF821}" presName="EmptyPane1" presStyleCnt="0"/>
      <dgm:spPr/>
    </dgm:pt>
    <dgm:pt modelId="{725B2487-B88F-47D2-AC14-31B5BA9CCF8F}" type="pres">
      <dgm:prSet presAssocID="{29E13774-EC2E-473C-92C0-5C473D93CEEB}" presName="spaceBetweenRectangles1" presStyleCnt="0"/>
      <dgm:spPr/>
    </dgm:pt>
    <dgm:pt modelId="{15724298-181C-4F45-ABAB-3A519F16083E}" type="pres">
      <dgm:prSet presAssocID="{CAACCB30-3D3A-45B1-A775-B0DF10079EA7}" presName="composite1" presStyleCnt="0"/>
      <dgm:spPr/>
    </dgm:pt>
    <dgm:pt modelId="{F2DF958B-CCEC-404C-A315-CF176DEF5317}" type="pres">
      <dgm:prSet presAssocID="{CAACCB30-3D3A-45B1-A775-B0DF10079EA7}" presName="parent1" presStyleLbl="alignNode1" presStyleIdx="5" presStyleCnt="6">
        <dgm:presLayoutVars>
          <dgm:chMax val="1"/>
          <dgm:chPref val="1"/>
          <dgm:bulletEnabled val="1"/>
        </dgm:presLayoutVars>
      </dgm:prSet>
      <dgm:spPr/>
    </dgm:pt>
    <dgm:pt modelId="{1CE47BBF-1D38-44D7-85DA-D9344504CD27}" type="pres">
      <dgm:prSet presAssocID="{CAACCB30-3D3A-45B1-A775-B0DF10079EA7}" presName="Childtext1" presStyleLbl="revTx" presStyleIdx="5" presStyleCnt="6">
        <dgm:presLayoutVars>
          <dgm:bulletEnabled val="1"/>
        </dgm:presLayoutVars>
      </dgm:prSet>
      <dgm:spPr/>
    </dgm:pt>
    <dgm:pt modelId="{64A87703-AD8C-40ED-B4C8-473F6C9646BE}" type="pres">
      <dgm:prSet presAssocID="{CAACCB30-3D3A-45B1-A775-B0DF10079EA7}" presName="ConnectLine1" presStyleLbl="sibTrans1D1" presStyleIdx="5" presStyleCnt="6"/>
      <dgm:spPr>
        <a:noFill/>
        <a:ln w="9525" cap="rnd" cmpd="sng" algn="ctr">
          <a:solidFill>
            <a:schemeClr val="accent2">
              <a:hueOff val="0"/>
              <a:satOff val="0"/>
              <a:lumOff val="0"/>
              <a:alphaOff val="0"/>
            </a:schemeClr>
          </a:solidFill>
          <a:prstDash val="dash"/>
        </a:ln>
        <a:effectLst/>
      </dgm:spPr>
    </dgm:pt>
    <dgm:pt modelId="{4AD27F76-8541-4948-840F-A5DD8B98A419}" type="pres">
      <dgm:prSet presAssocID="{CAACCB30-3D3A-45B1-A775-B0DF10079EA7}" presName="ConnectLineEnd1" presStyleLbl="lnNode1" presStyleIdx="5" presStyleCnt="6"/>
      <dgm:spPr/>
    </dgm:pt>
    <dgm:pt modelId="{12BEA394-51FE-402E-B5D8-B689B3BBD633}" type="pres">
      <dgm:prSet presAssocID="{CAACCB30-3D3A-45B1-A775-B0DF10079EA7}" presName="EmptyPane1" presStyleCnt="0"/>
      <dgm:spPr/>
    </dgm:pt>
  </dgm:ptLst>
  <dgm:cxnLst>
    <dgm:cxn modelId="{85113B1F-9F68-4037-A1F2-9FA1CAB174D9}" type="presOf" srcId="{65D06A50-F559-4FB4-A144-9983F141608E}" destId="{ED58CA9C-AAB6-41CC-B2D5-865FEBB16CA2}" srcOrd="0" destOrd="0" presId="urn:microsoft.com/office/officeart/2016/7/layout/RoundedRectangleTimeline"/>
    <dgm:cxn modelId="{8C9B3B2A-6D2C-4FEC-B4BD-01394178F1CE}" srcId="{B37AF74C-11F9-4C29-9932-6B5A2E9F50DF}" destId="{66E1DFC8-FB7D-4B06-B407-3CD33426C412}" srcOrd="0" destOrd="0" parTransId="{5E39BB9D-13E5-4E35-B471-D74232CACCE1}" sibTransId="{43D6DABB-9291-44CC-83DB-2C9EB7A3D0DD}"/>
    <dgm:cxn modelId="{ECE47531-E6F9-4879-9481-95CE54D300EE}" srcId="{65D06A50-F559-4FB4-A144-9983F141608E}" destId="{F17B5186-7F32-4242-AE31-CA002345789B}" srcOrd="2" destOrd="0" parTransId="{3CB81FF9-89E6-47D6-B092-5C7FFD21E70F}" sibTransId="{60C2467A-3AC2-4D9F-BC95-5B81194967FC}"/>
    <dgm:cxn modelId="{A897825E-8FF5-4DBC-BAE3-14AB7421513E}" srcId="{F17B5186-7F32-4242-AE31-CA002345789B}" destId="{5F3FA102-3735-4FD9-BCE5-B6C98FA4BDB2}" srcOrd="0" destOrd="0" parTransId="{B90C3CAB-5B5F-4987-839D-40DD9670FAF6}" sibTransId="{3A0FAB89-9995-4967-A4C0-CECB6D56ABD9}"/>
    <dgm:cxn modelId="{93C7D15F-D681-477F-90A1-221BAAE0802D}" srcId="{CAACCB30-3D3A-45B1-A775-B0DF10079EA7}" destId="{337339E8-2922-4E16-B878-B6665331F03A}" srcOrd="0" destOrd="0" parTransId="{46989E04-CAEE-4BAE-A1FF-675019D3C4FC}" sibTransId="{E95D076B-1084-495D-8483-692AC77341B1}"/>
    <dgm:cxn modelId="{A1DE0043-AE61-40FA-945C-378DEB42AF21}" srcId="{D3B23FC2-F164-4AED-BED0-65F37BF0FC9A}" destId="{FF0E7DD1-F561-41FD-A772-5DA4297034CE}" srcOrd="0" destOrd="0" parTransId="{FF731A6D-89DB-4F7F-9C30-761011C25050}" sibTransId="{9694BA12-6C97-4619-A2EB-4CD704E00C37}"/>
    <dgm:cxn modelId="{9AA77143-03E1-407D-90F9-EDD57C9048F3}" type="presOf" srcId="{D3B23FC2-F164-4AED-BED0-65F37BF0FC9A}" destId="{6655FEFE-3212-41E9-9B6A-234E90F715EF}" srcOrd="0" destOrd="0" presId="urn:microsoft.com/office/officeart/2016/7/layout/RoundedRectangleTimeline"/>
    <dgm:cxn modelId="{A1D48644-62EF-44DE-9C6B-CC76ED721F9F}" srcId="{65D06A50-F559-4FB4-A144-9983F141608E}" destId="{CAACCB30-3D3A-45B1-A775-B0DF10079EA7}" srcOrd="5" destOrd="0" parTransId="{50BE8803-3F09-4297-8998-91E6BDC5D220}" sibTransId="{05961E55-E1F2-4B4B-B1E5-9413557B56F7}"/>
    <dgm:cxn modelId="{E702B068-468A-4953-A0EA-3113AB6B51B6}" srcId="{65D06A50-F559-4FB4-A144-9983F141608E}" destId="{B7162E9D-F759-4AE0-9137-9D0BEFCCF821}" srcOrd="4" destOrd="0" parTransId="{ED4A83EB-A293-4CA7-B55E-2B3DAB613CC7}" sibTransId="{29E13774-EC2E-473C-92C0-5C473D93CEEB}"/>
    <dgm:cxn modelId="{A7B0B64A-D9AF-4D8D-9D71-89CAF27A9FE3}" type="presOf" srcId="{2143C5F6-E5BC-4437-B4C7-722D64223DC9}" destId="{9D00AE12-F0B0-4500-AD7E-9AF314C1F2F4}" srcOrd="0" destOrd="0" presId="urn:microsoft.com/office/officeart/2016/7/layout/RoundedRectangleTimeline"/>
    <dgm:cxn modelId="{5C388B4B-CFCE-427E-9BCE-0C997FA2AD8F}" srcId="{65D06A50-F559-4FB4-A144-9983F141608E}" destId="{B37AF74C-11F9-4C29-9932-6B5A2E9F50DF}" srcOrd="3" destOrd="0" parTransId="{04B80A02-E654-4DD7-914F-6F03070ED95A}" sibTransId="{1FAFAF76-1078-40B3-9D3B-17DE59801C44}"/>
    <dgm:cxn modelId="{36FB1E6E-A515-4839-A77A-9DA37F771181}" srcId="{3802CF35-6BE3-44AB-82D6-3BFBE36323C6}" destId="{2143C5F6-E5BC-4437-B4C7-722D64223DC9}" srcOrd="0" destOrd="0" parTransId="{E24D916F-6EA7-491A-8D4C-56D0C041525B}" sibTransId="{0C31929D-937A-4B8A-AF8D-7B3AFB494650}"/>
    <dgm:cxn modelId="{40CE2B6E-AA1F-40E0-957E-EB87E27248FF}" type="presOf" srcId="{3802CF35-6BE3-44AB-82D6-3BFBE36323C6}" destId="{BEC5781E-D5BF-42D6-A904-45E2AA1F553D}" srcOrd="0" destOrd="0" presId="urn:microsoft.com/office/officeart/2016/7/layout/RoundedRectangleTimeline"/>
    <dgm:cxn modelId="{CF338E7B-F639-4378-B24D-11A17F3EA1F3}" type="presOf" srcId="{FF0E7DD1-F561-41FD-A772-5DA4297034CE}" destId="{5993ED17-D50C-43F2-B51F-10E4385F3B59}" srcOrd="0" destOrd="0" presId="urn:microsoft.com/office/officeart/2016/7/layout/RoundedRectangleTimeline"/>
    <dgm:cxn modelId="{72E42888-1CC2-4E35-9C6E-008C1C553C7E}" type="presOf" srcId="{F17B5186-7F32-4242-AE31-CA002345789B}" destId="{9E1901C6-0B4B-438A-A370-1418E9286EFF}" srcOrd="0" destOrd="0" presId="urn:microsoft.com/office/officeart/2016/7/layout/RoundedRectangleTimeline"/>
    <dgm:cxn modelId="{1C023B89-37AD-4AE1-A0E6-255DC5403FB0}" type="presOf" srcId="{B7162E9D-F759-4AE0-9137-9D0BEFCCF821}" destId="{5B030337-109D-4748-9915-86A339799C7F}" srcOrd="0" destOrd="0" presId="urn:microsoft.com/office/officeart/2016/7/layout/RoundedRectangleTimeline"/>
    <dgm:cxn modelId="{559E788B-03E4-46D1-BB60-5420D146B655}" type="presOf" srcId="{B37AF74C-11F9-4C29-9932-6B5A2E9F50DF}" destId="{1C19BF40-0AA1-4175-B451-81CA400410AF}" srcOrd="0" destOrd="0" presId="urn:microsoft.com/office/officeart/2016/7/layout/RoundedRectangleTimeline"/>
    <dgm:cxn modelId="{7E622F93-B1B3-4676-B859-838B452D889D}" type="presOf" srcId="{5F3FA102-3735-4FD9-BCE5-B6C98FA4BDB2}" destId="{451AFC0D-CE66-4238-A7C6-B5DC4C689DF4}" srcOrd="0" destOrd="0" presId="urn:microsoft.com/office/officeart/2016/7/layout/RoundedRectangleTimeline"/>
    <dgm:cxn modelId="{6161C39D-371A-453C-8E30-25F18CFC8B66}" srcId="{65D06A50-F559-4FB4-A144-9983F141608E}" destId="{3802CF35-6BE3-44AB-82D6-3BFBE36323C6}" srcOrd="0" destOrd="0" parTransId="{3715D186-4240-4EC3-A6FD-A0D745A40584}" sibTransId="{4C3988C1-0EC2-436F-B0FD-B126C18F46A1}"/>
    <dgm:cxn modelId="{143FE4A6-E9B0-463C-8D03-F7B8BFF0E055}" srcId="{B7162E9D-F759-4AE0-9137-9D0BEFCCF821}" destId="{D4A94A35-21DA-4A99-B503-E7BC81FB1120}" srcOrd="0" destOrd="0" parTransId="{3AAC7B52-0BA2-461A-82ED-8AD32679970F}" sibTransId="{86239E13-029E-4BE2-8EFD-297F05986781}"/>
    <dgm:cxn modelId="{ECDDE6C7-55A1-4B80-BF71-0BE0AA0F7518}" type="presOf" srcId="{337339E8-2922-4E16-B878-B6665331F03A}" destId="{1CE47BBF-1D38-44D7-85DA-D9344504CD27}" srcOrd="0" destOrd="0" presId="urn:microsoft.com/office/officeart/2016/7/layout/RoundedRectangleTimeline"/>
    <dgm:cxn modelId="{5415FAD0-00EA-4DDE-9ACE-D553E8811A4B}" type="presOf" srcId="{66E1DFC8-FB7D-4B06-B407-3CD33426C412}" destId="{2F5EB4AE-322A-41E0-A0A5-ABA684B5C767}" srcOrd="0" destOrd="0" presId="urn:microsoft.com/office/officeart/2016/7/layout/RoundedRectangleTimeline"/>
    <dgm:cxn modelId="{0BF38FEA-FA73-4F61-8DF9-61F95A1C9990}" srcId="{65D06A50-F559-4FB4-A144-9983F141608E}" destId="{D3B23FC2-F164-4AED-BED0-65F37BF0FC9A}" srcOrd="1" destOrd="0" parTransId="{9867CB1E-3970-40D1-904B-9CF989B80099}" sibTransId="{C0D39BDB-D0E8-4EAC-B400-998B85B6F5A2}"/>
    <dgm:cxn modelId="{83559AF0-9E31-4F7C-8537-1EE126EF4FA8}" type="presOf" srcId="{D4A94A35-21DA-4A99-B503-E7BC81FB1120}" destId="{1550C52F-367E-413A-A9E2-848F57993B12}" srcOrd="0" destOrd="0" presId="urn:microsoft.com/office/officeart/2016/7/layout/RoundedRectangleTimeline"/>
    <dgm:cxn modelId="{EB6F1DFE-DFB0-490E-A3A8-8D81971FC1C8}" type="presOf" srcId="{CAACCB30-3D3A-45B1-A775-B0DF10079EA7}" destId="{F2DF958B-CCEC-404C-A315-CF176DEF5317}" srcOrd="0" destOrd="0" presId="urn:microsoft.com/office/officeart/2016/7/layout/RoundedRectangleTimeline"/>
    <dgm:cxn modelId="{D6598728-B7C1-48B5-899C-AF08E15CA0E4}" type="presParOf" srcId="{ED58CA9C-AAB6-41CC-B2D5-865FEBB16CA2}" destId="{53BFA99A-CF54-48D8-A75C-CC29C9B56EA0}" srcOrd="0" destOrd="0" presId="urn:microsoft.com/office/officeart/2016/7/layout/RoundedRectangleTimeline"/>
    <dgm:cxn modelId="{48A3DFBB-DA41-458C-BC28-4492213730E7}" type="presParOf" srcId="{53BFA99A-CF54-48D8-A75C-CC29C9B56EA0}" destId="{BEC5781E-D5BF-42D6-A904-45E2AA1F553D}" srcOrd="0" destOrd="0" presId="urn:microsoft.com/office/officeart/2016/7/layout/RoundedRectangleTimeline"/>
    <dgm:cxn modelId="{A02A6D2B-9EF4-4BFC-AAAC-6264853C7E3A}" type="presParOf" srcId="{53BFA99A-CF54-48D8-A75C-CC29C9B56EA0}" destId="{9D00AE12-F0B0-4500-AD7E-9AF314C1F2F4}" srcOrd="1" destOrd="0" presId="urn:microsoft.com/office/officeart/2016/7/layout/RoundedRectangleTimeline"/>
    <dgm:cxn modelId="{EB063836-5677-4F00-AD22-3AC17B644BAE}" type="presParOf" srcId="{53BFA99A-CF54-48D8-A75C-CC29C9B56EA0}" destId="{EF255C58-C8AC-466F-8557-CE1A8233BFB1}" srcOrd="2" destOrd="0" presId="urn:microsoft.com/office/officeart/2016/7/layout/RoundedRectangleTimeline"/>
    <dgm:cxn modelId="{CF25B8A0-797E-4D7F-9281-E5019FD4CC58}" type="presParOf" srcId="{53BFA99A-CF54-48D8-A75C-CC29C9B56EA0}" destId="{A6BB2CD9-EEC7-4997-B69F-AB17A5143F98}" srcOrd="3" destOrd="0" presId="urn:microsoft.com/office/officeart/2016/7/layout/RoundedRectangleTimeline"/>
    <dgm:cxn modelId="{7E6FBB9C-DC4D-4EF7-A9B1-A592391A28B7}" type="presParOf" srcId="{53BFA99A-CF54-48D8-A75C-CC29C9B56EA0}" destId="{369C3DF9-4EFA-4BD0-AA8F-06B91B09A71E}" srcOrd="4" destOrd="0" presId="urn:microsoft.com/office/officeart/2016/7/layout/RoundedRectangleTimeline"/>
    <dgm:cxn modelId="{F066F414-F7BB-4C0C-B8BD-841E0E9E93AE}" type="presParOf" srcId="{ED58CA9C-AAB6-41CC-B2D5-865FEBB16CA2}" destId="{494138CB-21CE-4D7D-B701-2941E8EA26AF}" srcOrd="1" destOrd="0" presId="urn:microsoft.com/office/officeart/2016/7/layout/RoundedRectangleTimeline"/>
    <dgm:cxn modelId="{13FA9568-A0D6-4B90-B430-8C0A3E98F5E7}" type="presParOf" srcId="{ED58CA9C-AAB6-41CC-B2D5-865FEBB16CA2}" destId="{B0000287-2140-4596-B73F-F8AA37116D12}" srcOrd="2" destOrd="0" presId="urn:microsoft.com/office/officeart/2016/7/layout/RoundedRectangleTimeline"/>
    <dgm:cxn modelId="{60E69C86-FE2E-4812-86B7-09BD889C5FE3}" type="presParOf" srcId="{B0000287-2140-4596-B73F-F8AA37116D12}" destId="{6655FEFE-3212-41E9-9B6A-234E90F715EF}" srcOrd="0" destOrd="0" presId="urn:microsoft.com/office/officeart/2016/7/layout/RoundedRectangleTimeline"/>
    <dgm:cxn modelId="{E76DBA5E-1F06-46A2-BED7-F8A123C394D2}" type="presParOf" srcId="{B0000287-2140-4596-B73F-F8AA37116D12}" destId="{5993ED17-D50C-43F2-B51F-10E4385F3B59}" srcOrd="1" destOrd="0" presId="urn:microsoft.com/office/officeart/2016/7/layout/RoundedRectangleTimeline"/>
    <dgm:cxn modelId="{724CDB94-C363-46D1-8096-C2125F89C19C}" type="presParOf" srcId="{B0000287-2140-4596-B73F-F8AA37116D12}" destId="{8F85A2A4-E3DB-441A-B597-08DD10E16A4E}" srcOrd="2" destOrd="0" presId="urn:microsoft.com/office/officeart/2016/7/layout/RoundedRectangleTimeline"/>
    <dgm:cxn modelId="{4B6A592B-634B-44BA-890D-10B35AD15A71}" type="presParOf" srcId="{B0000287-2140-4596-B73F-F8AA37116D12}" destId="{18657059-4278-4B66-9681-0C31B1EC8ED5}" srcOrd="3" destOrd="0" presId="urn:microsoft.com/office/officeart/2016/7/layout/RoundedRectangleTimeline"/>
    <dgm:cxn modelId="{F9225A56-A67C-4205-B6AD-E6DB41A20608}" type="presParOf" srcId="{B0000287-2140-4596-B73F-F8AA37116D12}" destId="{AEC0DC4E-37F6-4D1D-B9D7-932454594FDD}" srcOrd="4" destOrd="0" presId="urn:microsoft.com/office/officeart/2016/7/layout/RoundedRectangleTimeline"/>
    <dgm:cxn modelId="{3AE507E0-C09B-44CE-A8A5-4D99C169DBFC}" type="presParOf" srcId="{ED58CA9C-AAB6-41CC-B2D5-865FEBB16CA2}" destId="{244E7AD4-B0B9-41C1-97EA-66EDF4AE8014}" srcOrd="3" destOrd="0" presId="urn:microsoft.com/office/officeart/2016/7/layout/RoundedRectangleTimeline"/>
    <dgm:cxn modelId="{AF442101-6D1D-45CE-9886-8041513BBD8E}" type="presParOf" srcId="{ED58CA9C-AAB6-41CC-B2D5-865FEBB16CA2}" destId="{EAFDBF21-D776-48FA-92A2-774D2B187972}" srcOrd="4" destOrd="0" presId="urn:microsoft.com/office/officeart/2016/7/layout/RoundedRectangleTimeline"/>
    <dgm:cxn modelId="{F8BBB325-9D3C-4DE3-AEFA-720BE32C93B1}" type="presParOf" srcId="{EAFDBF21-D776-48FA-92A2-774D2B187972}" destId="{9E1901C6-0B4B-438A-A370-1418E9286EFF}" srcOrd="0" destOrd="0" presId="urn:microsoft.com/office/officeart/2016/7/layout/RoundedRectangleTimeline"/>
    <dgm:cxn modelId="{E446C6A0-3076-4F36-8B36-DEE5D0ED23D7}" type="presParOf" srcId="{EAFDBF21-D776-48FA-92A2-774D2B187972}" destId="{451AFC0D-CE66-4238-A7C6-B5DC4C689DF4}" srcOrd="1" destOrd="0" presId="urn:microsoft.com/office/officeart/2016/7/layout/RoundedRectangleTimeline"/>
    <dgm:cxn modelId="{67763418-9E8A-43A4-ACED-158543D806AD}" type="presParOf" srcId="{EAFDBF21-D776-48FA-92A2-774D2B187972}" destId="{57F1074E-A6F1-461A-B1F1-397CAD1EC310}" srcOrd="2" destOrd="0" presId="urn:microsoft.com/office/officeart/2016/7/layout/RoundedRectangleTimeline"/>
    <dgm:cxn modelId="{3B19798F-09B1-428A-9EB9-84ED2B590BBF}" type="presParOf" srcId="{EAFDBF21-D776-48FA-92A2-774D2B187972}" destId="{46B9877A-59ED-4452-80ED-11E564046E0C}" srcOrd="3" destOrd="0" presId="urn:microsoft.com/office/officeart/2016/7/layout/RoundedRectangleTimeline"/>
    <dgm:cxn modelId="{A438A434-E914-44C6-964F-30F7376DA500}" type="presParOf" srcId="{EAFDBF21-D776-48FA-92A2-774D2B187972}" destId="{3DDEBD54-EFDF-44FB-AEB5-AAB627380F07}" srcOrd="4" destOrd="0" presId="urn:microsoft.com/office/officeart/2016/7/layout/RoundedRectangleTimeline"/>
    <dgm:cxn modelId="{8A68EF28-3D59-4004-B865-826D110F2AD9}" type="presParOf" srcId="{ED58CA9C-AAB6-41CC-B2D5-865FEBB16CA2}" destId="{686C8F06-3FBF-43B6-B957-D43BBF6A6C2B}" srcOrd="5" destOrd="0" presId="urn:microsoft.com/office/officeart/2016/7/layout/RoundedRectangleTimeline"/>
    <dgm:cxn modelId="{9F9167A0-5C46-4001-9E9D-F59DF6B9814A}" type="presParOf" srcId="{ED58CA9C-AAB6-41CC-B2D5-865FEBB16CA2}" destId="{EB5733F7-5DD8-4749-9924-067A2B8E4898}" srcOrd="6" destOrd="0" presId="urn:microsoft.com/office/officeart/2016/7/layout/RoundedRectangleTimeline"/>
    <dgm:cxn modelId="{282CE55B-744C-4AD3-9F2A-0652105B5FE1}" type="presParOf" srcId="{EB5733F7-5DD8-4749-9924-067A2B8E4898}" destId="{1C19BF40-0AA1-4175-B451-81CA400410AF}" srcOrd="0" destOrd="0" presId="urn:microsoft.com/office/officeart/2016/7/layout/RoundedRectangleTimeline"/>
    <dgm:cxn modelId="{031A31BF-5B1B-4531-9B43-D286FC810AB8}" type="presParOf" srcId="{EB5733F7-5DD8-4749-9924-067A2B8E4898}" destId="{2F5EB4AE-322A-41E0-A0A5-ABA684B5C767}" srcOrd="1" destOrd="0" presId="urn:microsoft.com/office/officeart/2016/7/layout/RoundedRectangleTimeline"/>
    <dgm:cxn modelId="{29E513C2-0E51-4F82-BD8B-E1A76474EE2B}" type="presParOf" srcId="{EB5733F7-5DD8-4749-9924-067A2B8E4898}" destId="{E6B2BD13-BBB6-4789-9EE5-6F9844F3093B}" srcOrd="2" destOrd="0" presId="urn:microsoft.com/office/officeart/2016/7/layout/RoundedRectangleTimeline"/>
    <dgm:cxn modelId="{AD786044-9951-4DEE-B9CB-2BEF993A4972}" type="presParOf" srcId="{EB5733F7-5DD8-4749-9924-067A2B8E4898}" destId="{8C0BDFD4-B422-4BD5-8E7A-3FCEF0F28E26}" srcOrd="3" destOrd="0" presId="urn:microsoft.com/office/officeart/2016/7/layout/RoundedRectangleTimeline"/>
    <dgm:cxn modelId="{ACE74788-A1CF-436F-8CBA-28EE550AF151}" type="presParOf" srcId="{EB5733F7-5DD8-4749-9924-067A2B8E4898}" destId="{552794CA-E266-455B-8B55-4D15CCC18748}" srcOrd="4" destOrd="0" presId="urn:microsoft.com/office/officeart/2016/7/layout/RoundedRectangleTimeline"/>
    <dgm:cxn modelId="{12D4F5F0-6B44-4D6D-9331-CB1F7559B413}" type="presParOf" srcId="{ED58CA9C-AAB6-41CC-B2D5-865FEBB16CA2}" destId="{6CB080F2-D19B-4EBA-9AFD-5C46163BD21D}" srcOrd="7" destOrd="0" presId="urn:microsoft.com/office/officeart/2016/7/layout/RoundedRectangleTimeline"/>
    <dgm:cxn modelId="{967D80FC-A764-42BD-B2FC-5EC613C13AB3}" type="presParOf" srcId="{ED58CA9C-AAB6-41CC-B2D5-865FEBB16CA2}" destId="{1BBEE6A6-8295-44AE-AA9F-16BC983051BA}" srcOrd="8" destOrd="0" presId="urn:microsoft.com/office/officeart/2016/7/layout/RoundedRectangleTimeline"/>
    <dgm:cxn modelId="{55CD085D-351A-492F-BD54-715690F699B8}" type="presParOf" srcId="{1BBEE6A6-8295-44AE-AA9F-16BC983051BA}" destId="{5B030337-109D-4748-9915-86A339799C7F}" srcOrd="0" destOrd="0" presId="urn:microsoft.com/office/officeart/2016/7/layout/RoundedRectangleTimeline"/>
    <dgm:cxn modelId="{7BFD1748-874B-479A-8F2C-D183A25CB5A8}" type="presParOf" srcId="{1BBEE6A6-8295-44AE-AA9F-16BC983051BA}" destId="{1550C52F-367E-413A-A9E2-848F57993B12}" srcOrd="1" destOrd="0" presId="urn:microsoft.com/office/officeart/2016/7/layout/RoundedRectangleTimeline"/>
    <dgm:cxn modelId="{FEF0A358-E45F-427E-9924-D13945E174FD}" type="presParOf" srcId="{1BBEE6A6-8295-44AE-AA9F-16BC983051BA}" destId="{168A0AD3-F602-43CA-AE89-914CABE3C2AE}" srcOrd="2" destOrd="0" presId="urn:microsoft.com/office/officeart/2016/7/layout/RoundedRectangleTimeline"/>
    <dgm:cxn modelId="{61A3555F-1939-4C97-B1BC-ED68426E5A36}" type="presParOf" srcId="{1BBEE6A6-8295-44AE-AA9F-16BC983051BA}" destId="{74355707-915E-4724-A542-A1FBEF5C0139}" srcOrd="3" destOrd="0" presId="urn:microsoft.com/office/officeart/2016/7/layout/RoundedRectangleTimeline"/>
    <dgm:cxn modelId="{530B802F-56FB-4F4F-BCDB-16CE467F5E2F}" type="presParOf" srcId="{1BBEE6A6-8295-44AE-AA9F-16BC983051BA}" destId="{9ABF1ABC-5133-4D88-8D7F-BCF6B12E152C}" srcOrd="4" destOrd="0" presId="urn:microsoft.com/office/officeart/2016/7/layout/RoundedRectangleTimeline"/>
    <dgm:cxn modelId="{D7E7BA6B-A98A-4471-862E-004A647F3902}" type="presParOf" srcId="{ED58CA9C-AAB6-41CC-B2D5-865FEBB16CA2}" destId="{725B2487-B88F-47D2-AC14-31B5BA9CCF8F}" srcOrd="9" destOrd="0" presId="urn:microsoft.com/office/officeart/2016/7/layout/RoundedRectangleTimeline"/>
    <dgm:cxn modelId="{9F4A8527-06CA-4DCB-A900-A7BAC09B94D2}" type="presParOf" srcId="{ED58CA9C-AAB6-41CC-B2D5-865FEBB16CA2}" destId="{15724298-181C-4F45-ABAB-3A519F16083E}" srcOrd="10" destOrd="0" presId="urn:microsoft.com/office/officeart/2016/7/layout/RoundedRectangleTimeline"/>
    <dgm:cxn modelId="{DF2B1230-8280-4148-ABD8-89AEB482FBC9}" type="presParOf" srcId="{15724298-181C-4F45-ABAB-3A519F16083E}" destId="{F2DF958B-CCEC-404C-A315-CF176DEF5317}" srcOrd="0" destOrd="0" presId="urn:microsoft.com/office/officeart/2016/7/layout/RoundedRectangleTimeline"/>
    <dgm:cxn modelId="{56F7F3C2-8C82-4AB3-B1F8-D55523C35A9C}" type="presParOf" srcId="{15724298-181C-4F45-ABAB-3A519F16083E}" destId="{1CE47BBF-1D38-44D7-85DA-D9344504CD27}" srcOrd="1" destOrd="0" presId="urn:microsoft.com/office/officeart/2016/7/layout/RoundedRectangleTimeline"/>
    <dgm:cxn modelId="{4CCD819A-AAAB-4AB6-82B2-D5D118469406}" type="presParOf" srcId="{15724298-181C-4F45-ABAB-3A519F16083E}" destId="{64A87703-AD8C-40ED-B4C8-473F6C9646BE}" srcOrd="2" destOrd="0" presId="urn:microsoft.com/office/officeart/2016/7/layout/RoundedRectangleTimeline"/>
    <dgm:cxn modelId="{F954D1C2-BB48-4C06-8028-174DCE684126}" type="presParOf" srcId="{15724298-181C-4F45-ABAB-3A519F16083E}" destId="{4AD27F76-8541-4948-840F-A5DD8B98A419}" srcOrd="3" destOrd="0" presId="urn:microsoft.com/office/officeart/2016/7/layout/RoundedRectangleTimeline"/>
    <dgm:cxn modelId="{FB84E4A6-8CE7-4403-AA71-991AAD7162E2}" type="presParOf" srcId="{15724298-181C-4F45-ABAB-3A519F16083E}" destId="{12BEA394-51FE-402E-B5D8-B689B3BBD633}"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27D9D0-7730-4882-BA30-ACCB701CDB3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69582A5-C1AF-4CDB-911A-31987506D77D}">
      <dgm:prSet/>
      <dgm:spPr/>
      <dgm:t>
        <a:bodyPr/>
        <a:lstStyle/>
        <a:p>
          <a:r>
            <a:rPr lang="nb-NO"/>
            <a:t>R Basics</a:t>
          </a:r>
          <a:endParaRPr lang="en-US"/>
        </a:p>
      </dgm:t>
    </dgm:pt>
    <dgm:pt modelId="{80364B7B-350F-434B-B750-C81DD4DBFF58}" type="parTrans" cxnId="{DC2B58FF-9984-4046-BCAB-9F2E1EE38B4C}">
      <dgm:prSet/>
      <dgm:spPr/>
      <dgm:t>
        <a:bodyPr/>
        <a:lstStyle/>
        <a:p>
          <a:endParaRPr lang="en-US"/>
        </a:p>
      </dgm:t>
    </dgm:pt>
    <dgm:pt modelId="{F8F40249-30BC-42DD-A5A7-325EA7F37A71}" type="sibTrans" cxnId="{DC2B58FF-9984-4046-BCAB-9F2E1EE38B4C}">
      <dgm:prSet/>
      <dgm:spPr/>
      <dgm:t>
        <a:bodyPr/>
        <a:lstStyle/>
        <a:p>
          <a:endParaRPr lang="en-US"/>
        </a:p>
      </dgm:t>
    </dgm:pt>
    <dgm:pt modelId="{83E86AD9-AE66-4251-91B5-984C96D90C49}">
      <dgm:prSet/>
      <dgm:spPr/>
      <dgm:t>
        <a:bodyPr/>
        <a:lstStyle/>
        <a:p>
          <a:r>
            <a:rPr lang="nb-NO"/>
            <a:t>Installing R</a:t>
          </a:r>
          <a:endParaRPr lang="en-US"/>
        </a:p>
      </dgm:t>
    </dgm:pt>
    <dgm:pt modelId="{DCD79C1A-6745-42A0-9569-5572A2942911}" type="parTrans" cxnId="{645DC74D-1C3C-4ACC-9D11-546BCF15A6F0}">
      <dgm:prSet/>
      <dgm:spPr/>
      <dgm:t>
        <a:bodyPr/>
        <a:lstStyle/>
        <a:p>
          <a:endParaRPr lang="en-US"/>
        </a:p>
      </dgm:t>
    </dgm:pt>
    <dgm:pt modelId="{668B14CA-5335-4783-A78E-39E236C859E9}" type="sibTrans" cxnId="{645DC74D-1C3C-4ACC-9D11-546BCF15A6F0}">
      <dgm:prSet/>
      <dgm:spPr/>
      <dgm:t>
        <a:bodyPr/>
        <a:lstStyle/>
        <a:p>
          <a:endParaRPr lang="en-US"/>
        </a:p>
      </dgm:t>
    </dgm:pt>
    <dgm:pt modelId="{633917A4-5E07-4997-A2EB-60585E283887}">
      <dgm:prSet/>
      <dgm:spPr/>
      <dgm:t>
        <a:bodyPr/>
        <a:lstStyle/>
        <a:p>
          <a:r>
            <a:rPr lang="nb-NO"/>
            <a:t>How R works: Basic commands and functions</a:t>
          </a:r>
          <a:endParaRPr lang="en-US"/>
        </a:p>
      </dgm:t>
    </dgm:pt>
    <dgm:pt modelId="{6A11AB67-FD5E-4210-A786-9F02AEFF69EB}" type="parTrans" cxnId="{EC605652-ECF0-43E2-B23A-BEB375C3B405}">
      <dgm:prSet/>
      <dgm:spPr/>
      <dgm:t>
        <a:bodyPr/>
        <a:lstStyle/>
        <a:p>
          <a:endParaRPr lang="en-US"/>
        </a:p>
      </dgm:t>
    </dgm:pt>
    <dgm:pt modelId="{406B86CF-926E-402C-8B48-B92C7DA04143}" type="sibTrans" cxnId="{EC605652-ECF0-43E2-B23A-BEB375C3B405}">
      <dgm:prSet/>
      <dgm:spPr/>
      <dgm:t>
        <a:bodyPr/>
        <a:lstStyle/>
        <a:p>
          <a:endParaRPr lang="en-US"/>
        </a:p>
      </dgm:t>
    </dgm:pt>
    <dgm:pt modelId="{09953FD6-2DDE-49B5-8713-68B7424EA3CE}" type="pres">
      <dgm:prSet presAssocID="{FD27D9D0-7730-4882-BA30-ACCB701CDB34}" presName="root" presStyleCnt="0">
        <dgm:presLayoutVars>
          <dgm:dir/>
          <dgm:resizeHandles val="exact"/>
        </dgm:presLayoutVars>
      </dgm:prSet>
      <dgm:spPr/>
    </dgm:pt>
    <dgm:pt modelId="{0BE46939-7BC3-47BC-8DF4-B6129B7C8237}" type="pres">
      <dgm:prSet presAssocID="{C69582A5-C1AF-4CDB-911A-31987506D77D}" presName="compNode" presStyleCnt="0"/>
      <dgm:spPr/>
    </dgm:pt>
    <dgm:pt modelId="{CB1D636B-52AF-4712-89D3-D0844FCEFE0A}" type="pres">
      <dgm:prSet presAssocID="{C69582A5-C1AF-4CDB-911A-31987506D77D}" presName="bgRect" presStyleLbl="bgShp" presStyleIdx="0" presStyleCnt="3"/>
      <dgm:spPr/>
    </dgm:pt>
    <dgm:pt modelId="{621B701E-47AC-42BD-AF92-05ABB2EDF3BB}" type="pres">
      <dgm:prSet presAssocID="{C69582A5-C1AF-4CDB-911A-31987506D77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3C3EB80D-20AF-478E-8178-7496E394CF4D}" type="pres">
      <dgm:prSet presAssocID="{C69582A5-C1AF-4CDB-911A-31987506D77D}" presName="spaceRect" presStyleCnt="0"/>
      <dgm:spPr/>
    </dgm:pt>
    <dgm:pt modelId="{6AD10609-B4AA-42B6-9519-BAB37DEC3917}" type="pres">
      <dgm:prSet presAssocID="{C69582A5-C1AF-4CDB-911A-31987506D77D}" presName="parTx" presStyleLbl="revTx" presStyleIdx="0" presStyleCnt="3">
        <dgm:presLayoutVars>
          <dgm:chMax val="0"/>
          <dgm:chPref val="0"/>
        </dgm:presLayoutVars>
      </dgm:prSet>
      <dgm:spPr/>
    </dgm:pt>
    <dgm:pt modelId="{2A991D1E-CF68-4DD2-98E2-F6D41E58B747}" type="pres">
      <dgm:prSet presAssocID="{F8F40249-30BC-42DD-A5A7-325EA7F37A71}" presName="sibTrans" presStyleCnt="0"/>
      <dgm:spPr/>
    </dgm:pt>
    <dgm:pt modelId="{48B2E3D0-71F7-4CD3-AB13-637FC3E27B54}" type="pres">
      <dgm:prSet presAssocID="{83E86AD9-AE66-4251-91B5-984C96D90C49}" presName="compNode" presStyleCnt="0"/>
      <dgm:spPr/>
    </dgm:pt>
    <dgm:pt modelId="{0EF78E2A-2AF5-44AF-AF8B-EACABAF538FA}" type="pres">
      <dgm:prSet presAssocID="{83E86AD9-AE66-4251-91B5-984C96D90C49}" presName="bgRect" presStyleLbl="bgShp" presStyleIdx="1" presStyleCnt="3"/>
      <dgm:spPr/>
    </dgm:pt>
    <dgm:pt modelId="{75BA9500-3AFF-4E8A-AF49-1A73F58F4844}" type="pres">
      <dgm:prSet presAssocID="{83E86AD9-AE66-4251-91B5-984C96D90C4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49C9C722-E905-4286-931C-7449529917ED}" type="pres">
      <dgm:prSet presAssocID="{83E86AD9-AE66-4251-91B5-984C96D90C49}" presName="spaceRect" presStyleCnt="0"/>
      <dgm:spPr/>
    </dgm:pt>
    <dgm:pt modelId="{6E08658E-8A42-408F-B9E6-C8368DE8CC8B}" type="pres">
      <dgm:prSet presAssocID="{83E86AD9-AE66-4251-91B5-984C96D90C49}" presName="parTx" presStyleLbl="revTx" presStyleIdx="1" presStyleCnt="3">
        <dgm:presLayoutVars>
          <dgm:chMax val="0"/>
          <dgm:chPref val="0"/>
        </dgm:presLayoutVars>
      </dgm:prSet>
      <dgm:spPr/>
    </dgm:pt>
    <dgm:pt modelId="{9FC6E7D6-DD60-4309-B138-717728AAB35A}" type="pres">
      <dgm:prSet presAssocID="{668B14CA-5335-4783-A78E-39E236C859E9}" presName="sibTrans" presStyleCnt="0"/>
      <dgm:spPr/>
    </dgm:pt>
    <dgm:pt modelId="{76BDB4C7-2343-46BD-AB4D-6BBEC7483BB1}" type="pres">
      <dgm:prSet presAssocID="{633917A4-5E07-4997-A2EB-60585E283887}" presName="compNode" presStyleCnt="0"/>
      <dgm:spPr/>
    </dgm:pt>
    <dgm:pt modelId="{8C09CD45-AFBD-46F4-9841-1E30CF54FA25}" type="pres">
      <dgm:prSet presAssocID="{633917A4-5E07-4997-A2EB-60585E283887}" presName="bgRect" presStyleLbl="bgShp" presStyleIdx="2" presStyleCnt="3"/>
      <dgm:spPr/>
    </dgm:pt>
    <dgm:pt modelId="{38A11343-C4CA-4038-A28B-49746FAC6C38}" type="pres">
      <dgm:prSet presAssocID="{633917A4-5E07-4997-A2EB-60585E28388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39638A74-710E-45DD-AF09-DAA3AD982214}" type="pres">
      <dgm:prSet presAssocID="{633917A4-5E07-4997-A2EB-60585E283887}" presName="spaceRect" presStyleCnt="0"/>
      <dgm:spPr/>
    </dgm:pt>
    <dgm:pt modelId="{887FC1F8-7F9D-4226-B77D-E143FFBF6339}" type="pres">
      <dgm:prSet presAssocID="{633917A4-5E07-4997-A2EB-60585E283887}" presName="parTx" presStyleLbl="revTx" presStyleIdx="2" presStyleCnt="3">
        <dgm:presLayoutVars>
          <dgm:chMax val="0"/>
          <dgm:chPref val="0"/>
        </dgm:presLayoutVars>
      </dgm:prSet>
      <dgm:spPr/>
    </dgm:pt>
  </dgm:ptLst>
  <dgm:cxnLst>
    <dgm:cxn modelId="{D20BC230-5CD8-444C-8611-F1E1614B3709}" type="presOf" srcId="{83E86AD9-AE66-4251-91B5-984C96D90C49}" destId="{6E08658E-8A42-408F-B9E6-C8368DE8CC8B}" srcOrd="0" destOrd="0" presId="urn:microsoft.com/office/officeart/2018/2/layout/IconVerticalSolidList"/>
    <dgm:cxn modelId="{A5C8C467-831F-4999-9FA7-29AED6259A34}" type="presOf" srcId="{633917A4-5E07-4997-A2EB-60585E283887}" destId="{887FC1F8-7F9D-4226-B77D-E143FFBF6339}" srcOrd="0" destOrd="0" presId="urn:microsoft.com/office/officeart/2018/2/layout/IconVerticalSolidList"/>
    <dgm:cxn modelId="{645DC74D-1C3C-4ACC-9D11-546BCF15A6F0}" srcId="{FD27D9D0-7730-4882-BA30-ACCB701CDB34}" destId="{83E86AD9-AE66-4251-91B5-984C96D90C49}" srcOrd="1" destOrd="0" parTransId="{DCD79C1A-6745-42A0-9569-5572A2942911}" sibTransId="{668B14CA-5335-4783-A78E-39E236C859E9}"/>
    <dgm:cxn modelId="{EC605652-ECF0-43E2-B23A-BEB375C3B405}" srcId="{FD27D9D0-7730-4882-BA30-ACCB701CDB34}" destId="{633917A4-5E07-4997-A2EB-60585E283887}" srcOrd="2" destOrd="0" parTransId="{6A11AB67-FD5E-4210-A786-9F02AEFF69EB}" sibTransId="{406B86CF-926E-402C-8B48-B92C7DA04143}"/>
    <dgm:cxn modelId="{87BD4B83-1563-419F-A62D-CA42B27991C7}" type="presOf" srcId="{C69582A5-C1AF-4CDB-911A-31987506D77D}" destId="{6AD10609-B4AA-42B6-9519-BAB37DEC3917}" srcOrd="0" destOrd="0" presId="urn:microsoft.com/office/officeart/2018/2/layout/IconVerticalSolidList"/>
    <dgm:cxn modelId="{0962C0D6-AE66-48D5-9BC4-0033D72D010C}" type="presOf" srcId="{FD27D9D0-7730-4882-BA30-ACCB701CDB34}" destId="{09953FD6-2DDE-49B5-8713-68B7424EA3CE}" srcOrd="0" destOrd="0" presId="urn:microsoft.com/office/officeart/2018/2/layout/IconVerticalSolidList"/>
    <dgm:cxn modelId="{DC2B58FF-9984-4046-BCAB-9F2E1EE38B4C}" srcId="{FD27D9D0-7730-4882-BA30-ACCB701CDB34}" destId="{C69582A5-C1AF-4CDB-911A-31987506D77D}" srcOrd="0" destOrd="0" parTransId="{80364B7B-350F-434B-B750-C81DD4DBFF58}" sibTransId="{F8F40249-30BC-42DD-A5A7-325EA7F37A71}"/>
    <dgm:cxn modelId="{C3A8F057-7B1B-4846-9538-20BB910A739B}" type="presParOf" srcId="{09953FD6-2DDE-49B5-8713-68B7424EA3CE}" destId="{0BE46939-7BC3-47BC-8DF4-B6129B7C8237}" srcOrd="0" destOrd="0" presId="urn:microsoft.com/office/officeart/2018/2/layout/IconVerticalSolidList"/>
    <dgm:cxn modelId="{05DA2005-C858-4896-8073-23AA19E2B74C}" type="presParOf" srcId="{0BE46939-7BC3-47BC-8DF4-B6129B7C8237}" destId="{CB1D636B-52AF-4712-89D3-D0844FCEFE0A}" srcOrd="0" destOrd="0" presId="urn:microsoft.com/office/officeart/2018/2/layout/IconVerticalSolidList"/>
    <dgm:cxn modelId="{3652F5FF-ADA8-439C-9390-A93EC737266D}" type="presParOf" srcId="{0BE46939-7BC3-47BC-8DF4-B6129B7C8237}" destId="{621B701E-47AC-42BD-AF92-05ABB2EDF3BB}" srcOrd="1" destOrd="0" presId="urn:microsoft.com/office/officeart/2018/2/layout/IconVerticalSolidList"/>
    <dgm:cxn modelId="{3DCFDF2E-382E-4898-915D-27F8993B2FA5}" type="presParOf" srcId="{0BE46939-7BC3-47BC-8DF4-B6129B7C8237}" destId="{3C3EB80D-20AF-478E-8178-7496E394CF4D}" srcOrd="2" destOrd="0" presId="urn:microsoft.com/office/officeart/2018/2/layout/IconVerticalSolidList"/>
    <dgm:cxn modelId="{F84A6386-61BB-4E6B-B625-BE5710CE4D4F}" type="presParOf" srcId="{0BE46939-7BC3-47BC-8DF4-B6129B7C8237}" destId="{6AD10609-B4AA-42B6-9519-BAB37DEC3917}" srcOrd="3" destOrd="0" presId="urn:microsoft.com/office/officeart/2018/2/layout/IconVerticalSolidList"/>
    <dgm:cxn modelId="{C8B287C6-AB14-4184-93D1-9AA47831EADB}" type="presParOf" srcId="{09953FD6-2DDE-49B5-8713-68B7424EA3CE}" destId="{2A991D1E-CF68-4DD2-98E2-F6D41E58B747}" srcOrd="1" destOrd="0" presId="urn:microsoft.com/office/officeart/2018/2/layout/IconVerticalSolidList"/>
    <dgm:cxn modelId="{C3BE66C5-9FB9-4AF2-AD08-896886AA0031}" type="presParOf" srcId="{09953FD6-2DDE-49B5-8713-68B7424EA3CE}" destId="{48B2E3D0-71F7-4CD3-AB13-637FC3E27B54}" srcOrd="2" destOrd="0" presId="urn:microsoft.com/office/officeart/2018/2/layout/IconVerticalSolidList"/>
    <dgm:cxn modelId="{2FE31FA5-EF28-440B-B836-9849FAEC7245}" type="presParOf" srcId="{48B2E3D0-71F7-4CD3-AB13-637FC3E27B54}" destId="{0EF78E2A-2AF5-44AF-AF8B-EACABAF538FA}" srcOrd="0" destOrd="0" presId="urn:microsoft.com/office/officeart/2018/2/layout/IconVerticalSolidList"/>
    <dgm:cxn modelId="{7979F8C5-9052-4208-ACEE-998FF366B6F6}" type="presParOf" srcId="{48B2E3D0-71F7-4CD3-AB13-637FC3E27B54}" destId="{75BA9500-3AFF-4E8A-AF49-1A73F58F4844}" srcOrd="1" destOrd="0" presId="urn:microsoft.com/office/officeart/2018/2/layout/IconVerticalSolidList"/>
    <dgm:cxn modelId="{CB1751F8-A07C-43BC-8DFD-3738B9A443FD}" type="presParOf" srcId="{48B2E3D0-71F7-4CD3-AB13-637FC3E27B54}" destId="{49C9C722-E905-4286-931C-7449529917ED}" srcOrd="2" destOrd="0" presId="urn:microsoft.com/office/officeart/2018/2/layout/IconVerticalSolidList"/>
    <dgm:cxn modelId="{49185093-A4AA-4DC3-876C-38A150054C23}" type="presParOf" srcId="{48B2E3D0-71F7-4CD3-AB13-637FC3E27B54}" destId="{6E08658E-8A42-408F-B9E6-C8368DE8CC8B}" srcOrd="3" destOrd="0" presId="urn:microsoft.com/office/officeart/2018/2/layout/IconVerticalSolidList"/>
    <dgm:cxn modelId="{6536845C-8197-4466-8034-A30A12ED5856}" type="presParOf" srcId="{09953FD6-2DDE-49B5-8713-68B7424EA3CE}" destId="{9FC6E7D6-DD60-4309-B138-717728AAB35A}" srcOrd="3" destOrd="0" presId="urn:microsoft.com/office/officeart/2018/2/layout/IconVerticalSolidList"/>
    <dgm:cxn modelId="{A799DE41-8F33-4661-B92E-B51349777C66}" type="presParOf" srcId="{09953FD6-2DDE-49B5-8713-68B7424EA3CE}" destId="{76BDB4C7-2343-46BD-AB4D-6BBEC7483BB1}" srcOrd="4" destOrd="0" presId="urn:microsoft.com/office/officeart/2018/2/layout/IconVerticalSolidList"/>
    <dgm:cxn modelId="{34789320-90F8-436F-BB40-E0F2221B7F38}" type="presParOf" srcId="{76BDB4C7-2343-46BD-AB4D-6BBEC7483BB1}" destId="{8C09CD45-AFBD-46F4-9841-1E30CF54FA25}" srcOrd="0" destOrd="0" presId="urn:microsoft.com/office/officeart/2018/2/layout/IconVerticalSolidList"/>
    <dgm:cxn modelId="{BCC84269-4273-4DE8-A568-CA753439E696}" type="presParOf" srcId="{76BDB4C7-2343-46BD-AB4D-6BBEC7483BB1}" destId="{38A11343-C4CA-4038-A28B-49746FAC6C38}" srcOrd="1" destOrd="0" presId="urn:microsoft.com/office/officeart/2018/2/layout/IconVerticalSolidList"/>
    <dgm:cxn modelId="{E8C90CAB-7A38-471B-866E-73D68D045207}" type="presParOf" srcId="{76BDB4C7-2343-46BD-AB4D-6BBEC7483BB1}" destId="{39638A74-710E-45DD-AF09-DAA3AD982214}" srcOrd="2" destOrd="0" presId="urn:microsoft.com/office/officeart/2018/2/layout/IconVerticalSolidList"/>
    <dgm:cxn modelId="{ED93CECE-5103-4427-9047-98382FB6A0F5}" type="presParOf" srcId="{76BDB4C7-2343-46BD-AB4D-6BBEC7483BB1}" destId="{887FC1F8-7F9D-4226-B77D-E143FFBF633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CB282A-5484-49CA-982A-6AC5D4D31C4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F35065E-FE8F-4389-AF8F-D22FA309DFA7}">
      <dgm:prSet custT="1"/>
      <dgm:spPr/>
      <dgm:t>
        <a:bodyPr/>
        <a:lstStyle/>
        <a:p>
          <a:pPr>
            <a:lnSpc>
              <a:spcPct val="100000"/>
            </a:lnSpc>
          </a:pPr>
          <a:r>
            <a:rPr lang="en-US" sz="1800" dirty="0"/>
            <a:t>It's free! </a:t>
          </a:r>
        </a:p>
      </dgm:t>
    </dgm:pt>
    <dgm:pt modelId="{81B33EAA-F457-4EE5-98F6-5C747AC512F2}" type="parTrans" cxnId="{E404C87A-CFEA-4EB5-BD19-55596E5780F5}">
      <dgm:prSet/>
      <dgm:spPr/>
      <dgm:t>
        <a:bodyPr/>
        <a:lstStyle/>
        <a:p>
          <a:endParaRPr lang="en-US"/>
        </a:p>
      </dgm:t>
    </dgm:pt>
    <dgm:pt modelId="{52A144AD-B509-4273-911F-ACC30123EF10}" type="sibTrans" cxnId="{E404C87A-CFEA-4EB5-BD19-55596E5780F5}">
      <dgm:prSet/>
      <dgm:spPr/>
      <dgm:t>
        <a:bodyPr/>
        <a:lstStyle/>
        <a:p>
          <a:endParaRPr lang="en-US"/>
        </a:p>
      </dgm:t>
    </dgm:pt>
    <dgm:pt modelId="{44CC36E1-7CA4-482F-AA7D-A28814BEE1F6}">
      <dgm:prSet custT="1"/>
      <dgm:spPr/>
      <dgm:t>
        <a:bodyPr/>
        <a:lstStyle/>
        <a:p>
          <a:pPr>
            <a:lnSpc>
              <a:spcPct val="100000"/>
            </a:lnSpc>
          </a:pPr>
          <a:r>
            <a:rPr lang="en-US" sz="1600" dirty="0"/>
            <a:t>It runs on a variety of platforms including Windows, Unix and MacOS. </a:t>
          </a:r>
        </a:p>
      </dgm:t>
    </dgm:pt>
    <dgm:pt modelId="{BD207A7E-AB96-44D5-A818-92CBC83E0B25}" type="parTrans" cxnId="{F30BAC3A-D54F-4D9B-91FF-32EB9B32FAF3}">
      <dgm:prSet/>
      <dgm:spPr/>
      <dgm:t>
        <a:bodyPr/>
        <a:lstStyle/>
        <a:p>
          <a:endParaRPr lang="en-US"/>
        </a:p>
      </dgm:t>
    </dgm:pt>
    <dgm:pt modelId="{C19D2FB9-2E72-4F7A-98F5-4B8462E89521}" type="sibTrans" cxnId="{F30BAC3A-D54F-4D9B-91FF-32EB9B32FAF3}">
      <dgm:prSet/>
      <dgm:spPr/>
      <dgm:t>
        <a:bodyPr/>
        <a:lstStyle/>
        <a:p>
          <a:endParaRPr lang="en-US"/>
        </a:p>
      </dgm:t>
    </dgm:pt>
    <dgm:pt modelId="{0E99768F-EBB0-41C3-8451-22394BA199C4}">
      <dgm:prSet custT="1"/>
      <dgm:spPr/>
      <dgm:t>
        <a:bodyPr/>
        <a:lstStyle/>
        <a:p>
          <a:pPr>
            <a:lnSpc>
              <a:spcPct val="100000"/>
            </a:lnSpc>
          </a:pPr>
          <a:r>
            <a:rPr lang="en-US" sz="1800" dirty="0"/>
            <a:t>It provides an unparalleled platform for programming new statistical methods in an easy and straightforward manner. </a:t>
          </a:r>
        </a:p>
      </dgm:t>
    </dgm:pt>
    <dgm:pt modelId="{AF22EDDD-27C8-46DA-8C09-A15AFF734174}" type="parTrans" cxnId="{1BB84DCF-1076-46F4-AF03-9B1FDEA5DFBE}">
      <dgm:prSet/>
      <dgm:spPr/>
      <dgm:t>
        <a:bodyPr/>
        <a:lstStyle/>
        <a:p>
          <a:endParaRPr lang="en-US"/>
        </a:p>
      </dgm:t>
    </dgm:pt>
    <dgm:pt modelId="{8962DC2E-9B6E-4B2C-8C2C-BAD39B83E8D4}" type="sibTrans" cxnId="{1BB84DCF-1076-46F4-AF03-9B1FDEA5DFBE}">
      <dgm:prSet/>
      <dgm:spPr/>
      <dgm:t>
        <a:bodyPr/>
        <a:lstStyle/>
        <a:p>
          <a:endParaRPr lang="en-US"/>
        </a:p>
      </dgm:t>
    </dgm:pt>
    <dgm:pt modelId="{5613357F-C7BF-4721-B981-821A428A9E2A}">
      <dgm:prSet/>
      <dgm:spPr/>
      <dgm:t>
        <a:bodyPr/>
        <a:lstStyle/>
        <a:p>
          <a:pPr>
            <a:lnSpc>
              <a:spcPct val="100000"/>
            </a:lnSpc>
          </a:pPr>
          <a:r>
            <a:rPr lang="en-US"/>
            <a:t>It contains advanced statistical routines not yet available in other packages. </a:t>
          </a:r>
        </a:p>
      </dgm:t>
    </dgm:pt>
    <dgm:pt modelId="{DF2C0511-99CF-4185-9879-3E789595534F}" type="parTrans" cxnId="{793D5D11-0EE9-4D16-82A6-060DEC4642B8}">
      <dgm:prSet/>
      <dgm:spPr/>
      <dgm:t>
        <a:bodyPr/>
        <a:lstStyle/>
        <a:p>
          <a:endParaRPr lang="en-US"/>
        </a:p>
      </dgm:t>
    </dgm:pt>
    <dgm:pt modelId="{27C735ED-83D9-46A8-9E36-5ECA1AC1FEE3}" type="sibTrans" cxnId="{793D5D11-0EE9-4D16-82A6-060DEC4642B8}">
      <dgm:prSet/>
      <dgm:spPr/>
      <dgm:t>
        <a:bodyPr/>
        <a:lstStyle/>
        <a:p>
          <a:endParaRPr lang="en-US"/>
        </a:p>
      </dgm:t>
    </dgm:pt>
    <dgm:pt modelId="{6A29CC30-3E98-46EB-9B50-5F63BC48EDF8}">
      <dgm:prSet/>
      <dgm:spPr/>
      <dgm:t>
        <a:bodyPr/>
        <a:lstStyle/>
        <a:p>
          <a:pPr>
            <a:lnSpc>
              <a:spcPct val="100000"/>
            </a:lnSpc>
          </a:pPr>
          <a:r>
            <a:rPr lang="en-US"/>
            <a:t>It has state-of-the-art graphics capabilities. </a:t>
          </a:r>
        </a:p>
      </dgm:t>
    </dgm:pt>
    <dgm:pt modelId="{19A2A7EE-9727-47E2-8DDF-6EB155A45235}" type="parTrans" cxnId="{5B44CDED-BD97-413C-9681-04939892C3AD}">
      <dgm:prSet/>
      <dgm:spPr/>
      <dgm:t>
        <a:bodyPr/>
        <a:lstStyle/>
        <a:p>
          <a:endParaRPr lang="en-US"/>
        </a:p>
      </dgm:t>
    </dgm:pt>
    <dgm:pt modelId="{9D4D7327-12D1-489B-B795-A0A73438DF18}" type="sibTrans" cxnId="{5B44CDED-BD97-413C-9681-04939892C3AD}">
      <dgm:prSet/>
      <dgm:spPr/>
      <dgm:t>
        <a:bodyPr/>
        <a:lstStyle/>
        <a:p>
          <a:endParaRPr lang="en-US"/>
        </a:p>
      </dgm:t>
    </dgm:pt>
    <dgm:pt modelId="{E02B7FCC-E9A7-414C-A7B5-DF2E56B926CF}" type="pres">
      <dgm:prSet presAssocID="{9CCB282A-5484-49CA-982A-6AC5D4D31C42}" presName="root" presStyleCnt="0">
        <dgm:presLayoutVars>
          <dgm:dir/>
          <dgm:resizeHandles val="exact"/>
        </dgm:presLayoutVars>
      </dgm:prSet>
      <dgm:spPr/>
    </dgm:pt>
    <dgm:pt modelId="{BC40F404-B2B7-4E47-BEB9-7C0AAC64D8B1}" type="pres">
      <dgm:prSet presAssocID="{4F35065E-FE8F-4389-AF8F-D22FA309DFA7}" presName="compNode" presStyleCnt="0"/>
      <dgm:spPr/>
    </dgm:pt>
    <dgm:pt modelId="{6C9654CE-7475-4794-AE84-60C7835E8117}" type="pres">
      <dgm:prSet presAssocID="{4F35065E-FE8F-4389-AF8F-D22FA309DFA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llar"/>
        </a:ext>
      </dgm:extLst>
    </dgm:pt>
    <dgm:pt modelId="{FC5D8738-D980-454F-8508-A4710D88C712}" type="pres">
      <dgm:prSet presAssocID="{4F35065E-FE8F-4389-AF8F-D22FA309DFA7}" presName="spaceRect" presStyleCnt="0"/>
      <dgm:spPr/>
    </dgm:pt>
    <dgm:pt modelId="{E1492082-EA57-48F3-B066-23EC88FB0B8F}" type="pres">
      <dgm:prSet presAssocID="{4F35065E-FE8F-4389-AF8F-D22FA309DFA7}" presName="textRect" presStyleLbl="revTx" presStyleIdx="0" presStyleCnt="5">
        <dgm:presLayoutVars>
          <dgm:chMax val="1"/>
          <dgm:chPref val="1"/>
        </dgm:presLayoutVars>
      </dgm:prSet>
      <dgm:spPr/>
    </dgm:pt>
    <dgm:pt modelId="{0AB7EE5A-0F0C-4E12-9FEC-A386A50C52BF}" type="pres">
      <dgm:prSet presAssocID="{52A144AD-B509-4273-911F-ACC30123EF10}" presName="sibTrans" presStyleCnt="0"/>
      <dgm:spPr/>
    </dgm:pt>
    <dgm:pt modelId="{19CDD815-4D37-4A2F-824C-69C6BF9E88AA}" type="pres">
      <dgm:prSet presAssocID="{44CC36E1-7CA4-482F-AA7D-A28814BEE1F6}" presName="compNode" presStyleCnt="0"/>
      <dgm:spPr/>
    </dgm:pt>
    <dgm:pt modelId="{5C00B02B-C37B-4504-AF78-8AF79E641A1C}" type="pres">
      <dgm:prSet presAssocID="{44CC36E1-7CA4-482F-AA7D-A28814BEE1F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83FAB9A1-E85F-4143-A637-CFBFA3701038}" type="pres">
      <dgm:prSet presAssocID="{44CC36E1-7CA4-482F-AA7D-A28814BEE1F6}" presName="spaceRect" presStyleCnt="0"/>
      <dgm:spPr/>
    </dgm:pt>
    <dgm:pt modelId="{C3B166FB-90BB-4D8C-9279-D213B4ED8926}" type="pres">
      <dgm:prSet presAssocID="{44CC36E1-7CA4-482F-AA7D-A28814BEE1F6}" presName="textRect" presStyleLbl="revTx" presStyleIdx="1" presStyleCnt="5">
        <dgm:presLayoutVars>
          <dgm:chMax val="1"/>
          <dgm:chPref val="1"/>
        </dgm:presLayoutVars>
      </dgm:prSet>
      <dgm:spPr/>
    </dgm:pt>
    <dgm:pt modelId="{765CF661-8654-4619-A333-9E55CEA67748}" type="pres">
      <dgm:prSet presAssocID="{C19D2FB9-2E72-4F7A-98F5-4B8462E89521}" presName="sibTrans" presStyleCnt="0"/>
      <dgm:spPr/>
    </dgm:pt>
    <dgm:pt modelId="{600B3105-CE25-4C71-917B-5150B57D4D04}" type="pres">
      <dgm:prSet presAssocID="{0E99768F-EBB0-41C3-8451-22394BA199C4}" presName="compNode" presStyleCnt="0"/>
      <dgm:spPr/>
    </dgm:pt>
    <dgm:pt modelId="{FF99941A-76AF-4E2E-B8DB-9E99C8249E26}" type="pres">
      <dgm:prSet presAssocID="{0E99768F-EBB0-41C3-8451-22394BA199C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CB87595B-0128-4484-A19A-A1728102F001}" type="pres">
      <dgm:prSet presAssocID="{0E99768F-EBB0-41C3-8451-22394BA199C4}" presName="spaceRect" presStyleCnt="0"/>
      <dgm:spPr/>
    </dgm:pt>
    <dgm:pt modelId="{876E5461-17B7-46E3-BE89-FEBE805DBC69}" type="pres">
      <dgm:prSet presAssocID="{0E99768F-EBB0-41C3-8451-22394BA199C4}" presName="textRect" presStyleLbl="revTx" presStyleIdx="2" presStyleCnt="5">
        <dgm:presLayoutVars>
          <dgm:chMax val="1"/>
          <dgm:chPref val="1"/>
        </dgm:presLayoutVars>
      </dgm:prSet>
      <dgm:spPr/>
    </dgm:pt>
    <dgm:pt modelId="{7A524FD6-EFAE-471F-8CE3-D5DF00C469C2}" type="pres">
      <dgm:prSet presAssocID="{8962DC2E-9B6E-4B2C-8C2C-BAD39B83E8D4}" presName="sibTrans" presStyleCnt="0"/>
      <dgm:spPr/>
    </dgm:pt>
    <dgm:pt modelId="{B68DA135-E9F8-48AE-97DB-9EDFB0A3CED0}" type="pres">
      <dgm:prSet presAssocID="{5613357F-C7BF-4721-B981-821A428A9E2A}" presName="compNode" presStyleCnt="0"/>
      <dgm:spPr/>
    </dgm:pt>
    <dgm:pt modelId="{AF86F8C8-5028-428C-B979-9D6214915236}" type="pres">
      <dgm:prSet presAssocID="{5613357F-C7BF-4721-B981-821A428A9E2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A7BAA040-1F52-4F55-89B0-301CF28A8BD4}" type="pres">
      <dgm:prSet presAssocID="{5613357F-C7BF-4721-B981-821A428A9E2A}" presName="spaceRect" presStyleCnt="0"/>
      <dgm:spPr/>
    </dgm:pt>
    <dgm:pt modelId="{C0689634-6EEB-4363-9710-D157B76D1D2C}" type="pres">
      <dgm:prSet presAssocID="{5613357F-C7BF-4721-B981-821A428A9E2A}" presName="textRect" presStyleLbl="revTx" presStyleIdx="3" presStyleCnt="5">
        <dgm:presLayoutVars>
          <dgm:chMax val="1"/>
          <dgm:chPref val="1"/>
        </dgm:presLayoutVars>
      </dgm:prSet>
      <dgm:spPr/>
    </dgm:pt>
    <dgm:pt modelId="{726660FE-D9A2-4742-8255-DD5DE12EB33D}" type="pres">
      <dgm:prSet presAssocID="{27C735ED-83D9-46A8-9E36-5ECA1AC1FEE3}" presName="sibTrans" presStyleCnt="0"/>
      <dgm:spPr/>
    </dgm:pt>
    <dgm:pt modelId="{FBE4ACB4-0F55-4F50-8F6B-F6E94903BF88}" type="pres">
      <dgm:prSet presAssocID="{6A29CC30-3E98-46EB-9B50-5F63BC48EDF8}" presName="compNode" presStyleCnt="0"/>
      <dgm:spPr/>
    </dgm:pt>
    <dgm:pt modelId="{392DFF3E-4471-4645-85FA-FF7C7D658689}" type="pres">
      <dgm:prSet presAssocID="{6A29CC30-3E98-46EB-9B50-5F63BC48EDF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alette"/>
        </a:ext>
      </dgm:extLst>
    </dgm:pt>
    <dgm:pt modelId="{F563D392-FFCF-45D3-81F3-709706C26E7F}" type="pres">
      <dgm:prSet presAssocID="{6A29CC30-3E98-46EB-9B50-5F63BC48EDF8}" presName="spaceRect" presStyleCnt="0"/>
      <dgm:spPr/>
    </dgm:pt>
    <dgm:pt modelId="{8B089155-D9D7-4B2D-8745-0F7C7A6695C1}" type="pres">
      <dgm:prSet presAssocID="{6A29CC30-3E98-46EB-9B50-5F63BC48EDF8}" presName="textRect" presStyleLbl="revTx" presStyleIdx="4" presStyleCnt="5">
        <dgm:presLayoutVars>
          <dgm:chMax val="1"/>
          <dgm:chPref val="1"/>
        </dgm:presLayoutVars>
      </dgm:prSet>
      <dgm:spPr/>
    </dgm:pt>
  </dgm:ptLst>
  <dgm:cxnLst>
    <dgm:cxn modelId="{793D5D11-0EE9-4D16-82A6-060DEC4642B8}" srcId="{9CCB282A-5484-49CA-982A-6AC5D4D31C42}" destId="{5613357F-C7BF-4721-B981-821A428A9E2A}" srcOrd="3" destOrd="0" parTransId="{DF2C0511-99CF-4185-9879-3E789595534F}" sibTransId="{27C735ED-83D9-46A8-9E36-5ECA1AC1FEE3}"/>
    <dgm:cxn modelId="{C052A22D-22BA-4B75-8230-665B9F1A0EE3}" type="presOf" srcId="{5613357F-C7BF-4721-B981-821A428A9E2A}" destId="{C0689634-6EEB-4363-9710-D157B76D1D2C}" srcOrd="0" destOrd="0" presId="urn:microsoft.com/office/officeart/2018/2/layout/IconLabelList"/>
    <dgm:cxn modelId="{F30BAC3A-D54F-4D9B-91FF-32EB9B32FAF3}" srcId="{9CCB282A-5484-49CA-982A-6AC5D4D31C42}" destId="{44CC36E1-7CA4-482F-AA7D-A28814BEE1F6}" srcOrd="1" destOrd="0" parTransId="{BD207A7E-AB96-44D5-A818-92CBC83E0B25}" sibTransId="{C19D2FB9-2E72-4F7A-98F5-4B8462E89521}"/>
    <dgm:cxn modelId="{4A50DB61-996C-46D3-800F-DAD05B49B3EA}" type="presOf" srcId="{9CCB282A-5484-49CA-982A-6AC5D4D31C42}" destId="{E02B7FCC-E9A7-414C-A7B5-DF2E56B926CF}" srcOrd="0" destOrd="0" presId="urn:microsoft.com/office/officeart/2018/2/layout/IconLabelList"/>
    <dgm:cxn modelId="{B008CC6D-7BD6-4C97-A0D4-4A5359757CEF}" type="presOf" srcId="{0E99768F-EBB0-41C3-8451-22394BA199C4}" destId="{876E5461-17B7-46E3-BE89-FEBE805DBC69}" srcOrd="0" destOrd="0" presId="urn:microsoft.com/office/officeart/2018/2/layout/IconLabelList"/>
    <dgm:cxn modelId="{BF848654-2B31-4E55-AAF7-70F3D3C84FD2}" type="presOf" srcId="{6A29CC30-3E98-46EB-9B50-5F63BC48EDF8}" destId="{8B089155-D9D7-4B2D-8745-0F7C7A6695C1}" srcOrd="0" destOrd="0" presId="urn:microsoft.com/office/officeart/2018/2/layout/IconLabelList"/>
    <dgm:cxn modelId="{E404C87A-CFEA-4EB5-BD19-55596E5780F5}" srcId="{9CCB282A-5484-49CA-982A-6AC5D4D31C42}" destId="{4F35065E-FE8F-4389-AF8F-D22FA309DFA7}" srcOrd="0" destOrd="0" parTransId="{81B33EAA-F457-4EE5-98F6-5C747AC512F2}" sibTransId="{52A144AD-B509-4273-911F-ACC30123EF10}"/>
    <dgm:cxn modelId="{C519DFAF-5D0B-45D6-B80D-483984249F4A}" type="presOf" srcId="{4F35065E-FE8F-4389-AF8F-D22FA309DFA7}" destId="{E1492082-EA57-48F3-B066-23EC88FB0B8F}" srcOrd="0" destOrd="0" presId="urn:microsoft.com/office/officeart/2018/2/layout/IconLabelList"/>
    <dgm:cxn modelId="{1BB84DCF-1076-46F4-AF03-9B1FDEA5DFBE}" srcId="{9CCB282A-5484-49CA-982A-6AC5D4D31C42}" destId="{0E99768F-EBB0-41C3-8451-22394BA199C4}" srcOrd="2" destOrd="0" parTransId="{AF22EDDD-27C8-46DA-8C09-A15AFF734174}" sibTransId="{8962DC2E-9B6E-4B2C-8C2C-BAD39B83E8D4}"/>
    <dgm:cxn modelId="{CC3BEED1-7E99-44A4-940E-AF5A3E7483E4}" type="presOf" srcId="{44CC36E1-7CA4-482F-AA7D-A28814BEE1F6}" destId="{C3B166FB-90BB-4D8C-9279-D213B4ED8926}" srcOrd="0" destOrd="0" presId="urn:microsoft.com/office/officeart/2018/2/layout/IconLabelList"/>
    <dgm:cxn modelId="{5B44CDED-BD97-413C-9681-04939892C3AD}" srcId="{9CCB282A-5484-49CA-982A-6AC5D4D31C42}" destId="{6A29CC30-3E98-46EB-9B50-5F63BC48EDF8}" srcOrd="4" destOrd="0" parTransId="{19A2A7EE-9727-47E2-8DDF-6EB155A45235}" sibTransId="{9D4D7327-12D1-489B-B795-A0A73438DF18}"/>
    <dgm:cxn modelId="{10C02FFF-5BDD-4BA7-82DD-5D878E493563}" type="presParOf" srcId="{E02B7FCC-E9A7-414C-A7B5-DF2E56B926CF}" destId="{BC40F404-B2B7-4E47-BEB9-7C0AAC64D8B1}" srcOrd="0" destOrd="0" presId="urn:microsoft.com/office/officeart/2018/2/layout/IconLabelList"/>
    <dgm:cxn modelId="{86D4424E-7E85-463B-B2A6-AE0BB6CA28C5}" type="presParOf" srcId="{BC40F404-B2B7-4E47-BEB9-7C0AAC64D8B1}" destId="{6C9654CE-7475-4794-AE84-60C7835E8117}" srcOrd="0" destOrd="0" presId="urn:microsoft.com/office/officeart/2018/2/layout/IconLabelList"/>
    <dgm:cxn modelId="{58FD1E77-1BD1-4E47-A110-06ACF304015C}" type="presParOf" srcId="{BC40F404-B2B7-4E47-BEB9-7C0AAC64D8B1}" destId="{FC5D8738-D980-454F-8508-A4710D88C712}" srcOrd="1" destOrd="0" presId="urn:microsoft.com/office/officeart/2018/2/layout/IconLabelList"/>
    <dgm:cxn modelId="{FB446558-A079-419C-900E-36664FD9E882}" type="presParOf" srcId="{BC40F404-B2B7-4E47-BEB9-7C0AAC64D8B1}" destId="{E1492082-EA57-48F3-B066-23EC88FB0B8F}" srcOrd="2" destOrd="0" presId="urn:microsoft.com/office/officeart/2018/2/layout/IconLabelList"/>
    <dgm:cxn modelId="{550C9F40-1EE0-4FCE-8C30-78ADA3BB2ED6}" type="presParOf" srcId="{E02B7FCC-E9A7-414C-A7B5-DF2E56B926CF}" destId="{0AB7EE5A-0F0C-4E12-9FEC-A386A50C52BF}" srcOrd="1" destOrd="0" presId="urn:microsoft.com/office/officeart/2018/2/layout/IconLabelList"/>
    <dgm:cxn modelId="{90FD0CEE-7D11-42B8-914C-D4D8706B59B5}" type="presParOf" srcId="{E02B7FCC-E9A7-414C-A7B5-DF2E56B926CF}" destId="{19CDD815-4D37-4A2F-824C-69C6BF9E88AA}" srcOrd="2" destOrd="0" presId="urn:microsoft.com/office/officeart/2018/2/layout/IconLabelList"/>
    <dgm:cxn modelId="{0C237C6B-7294-4E84-86B0-7FB74F634692}" type="presParOf" srcId="{19CDD815-4D37-4A2F-824C-69C6BF9E88AA}" destId="{5C00B02B-C37B-4504-AF78-8AF79E641A1C}" srcOrd="0" destOrd="0" presId="urn:microsoft.com/office/officeart/2018/2/layout/IconLabelList"/>
    <dgm:cxn modelId="{0AD69569-1888-47DC-9E97-EF4BBD4B6999}" type="presParOf" srcId="{19CDD815-4D37-4A2F-824C-69C6BF9E88AA}" destId="{83FAB9A1-E85F-4143-A637-CFBFA3701038}" srcOrd="1" destOrd="0" presId="urn:microsoft.com/office/officeart/2018/2/layout/IconLabelList"/>
    <dgm:cxn modelId="{5E46B40F-CFC9-4232-957F-C500EB27A569}" type="presParOf" srcId="{19CDD815-4D37-4A2F-824C-69C6BF9E88AA}" destId="{C3B166FB-90BB-4D8C-9279-D213B4ED8926}" srcOrd="2" destOrd="0" presId="urn:microsoft.com/office/officeart/2018/2/layout/IconLabelList"/>
    <dgm:cxn modelId="{4BAA46A6-67B9-4095-8EB3-4879E12F4279}" type="presParOf" srcId="{E02B7FCC-E9A7-414C-A7B5-DF2E56B926CF}" destId="{765CF661-8654-4619-A333-9E55CEA67748}" srcOrd="3" destOrd="0" presId="urn:microsoft.com/office/officeart/2018/2/layout/IconLabelList"/>
    <dgm:cxn modelId="{A5EA398C-BED9-435F-8D09-4D0FF2FCE6EB}" type="presParOf" srcId="{E02B7FCC-E9A7-414C-A7B5-DF2E56B926CF}" destId="{600B3105-CE25-4C71-917B-5150B57D4D04}" srcOrd="4" destOrd="0" presId="urn:microsoft.com/office/officeart/2018/2/layout/IconLabelList"/>
    <dgm:cxn modelId="{33A2AED6-6A34-411E-9009-2F34FEFBE630}" type="presParOf" srcId="{600B3105-CE25-4C71-917B-5150B57D4D04}" destId="{FF99941A-76AF-4E2E-B8DB-9E99C8249E26}" srcOrd="0" destOrd="0" presId="urn:microsoft.com/office/officeart/2018/2/layout/IconLabelList"/>
    <dgm:cxn modelId="{6F93635E-2229-4C85-873F-75D3A96B6BA1}" type="presParOf" srcId="{600B3105-CE25-4C71-917B-5150B57D4D04}" destId="{CB87595B-0128-4484-A19A-A1728102F001}" srcOrd="1" destOrd="0" presId="urn:microsoft.com/office/officeart/2018/2/layout/IconLabelList"/>
    <dgm:cxn modelId="{35794913-F7F4-422E-AB91-D1977D6ABA44}" type="presParOf" srcId="{600B3105-CE25-4C71-917B-5150B57D4D04}" destId="{876E5461-17B7-46E3-BE89-FEBE805DBC69}" srcOrd="2" destOrd="0" presId="urn:microsoft.com/office/officeart/2018/2/layout/IconLabelList"/>
    <dgm:cxn modelId="{E31A5E55-A352-40F7-9DF7-23F575C73781}" type="presParOf" srcId="{E02B7FCC-E9A7-414C-A7B5-DF2E56B926CF}" destId="{7A524FD6-EFAE-471F-8CE3-D5DF00C469C2}" srcOrd="5" destOrd="0" presId="urn:microsoft.com/office/officeart/2018/2/layout/IconLabelList"/>
    <dgm:cxn modelId="{C4037213-0DE8-4DBB-AF3F-AF6CA9CD2EAC}" type="presParOf" srcId="{E02B7FCC-E9A7-414C-A7B5-DF2E56B926CF}" destId="{B68DA135-E9F8-48AE-97DB-9EDFB0A3CED0}" srcOrd="6" destOrd="0" presId="urn:microsoft.com/office/officeart/2018/2/layout/IconLabelList"/>
    <dgm:cxn modelId="{58AFB132-8405-4915-BBD9-BF346A16737B}" type="presParOf" srcId="{B68DA135-E9F8-48AE-97DB-9EDFB0A3CED0}" destId="{AF86F8C8-5028-428C-B979-9D6214915236}" srcOrd="0" destOrd="0" presId="urn:microsoft.com/office/officeart/2018/2/layout/IconLabelList"/>
    <dgm:cxn modelId="{D972160B-8CFE-4D26-9466-7B87FFEFC985}" type="presParOf" srcId="{B68DA135-E9F8-48AE-97DB-9EDFB0A3CED0}" destId="{A7BAA040-1F52-4F55-89B0-301CF28A8BD4}" srcOrd="1" destOrd="0" presId="urn:microsoft.com/office/officeart/2018/2/layout/IconLabelList"/>
    <dgm:cxn modelId="{1CF24507-EF62-4ED6-B31B-D9AD62B530EC}" type="presParOf" srcId="{B68DA135-E9F8-48AE-97DB-9EDFB0A3CED0}" destId="{C0689634-6EEB-4363-9710-D157B76D1D2C}" srcOrd="2" destOrd="0" presId="urn:microsoft.com/office/officeart/2018/2/layout/IconLabelList"/>
    <dgm:cxn modelId="{A973A5A5-AF7E-49CA-A337-56A67478C015}" type="presParOf" srcId="{E02B7FCC-E9A7-414C-A7B5-DF2E56B926CF}" destId="{726660FE-D9A2-4742-8255-DD5DE12EB33D}" srcOrd="7" destOrd="0" presId="urn:microsoft.com/office/officeart/2018/2/layout/IconLabelList"/>
    <dgm:cxn modelId="{C21474A7-2DCA-41F2-B636-6318CFA857DD}" type="presParOf" srcId="{E02B7FCC-E9A7-414C-A7B5-DF2E56B926CF}" destId="{FBE4ACB4-0F55-4F50-8F6B-F6E94903BF88}" srcOrd="8" destOrd="0" presId="urn:microsoft.com/office/officeart/2018/2/layout/IconLabelList"/>
    <dgm:cxn modelId="{1C5DD302-42F7-457B-8129-1FE4A2ADFF17}" type="presParOf" srcId="{FBE4ACB4-0F55-4F50-8F6B-F6E94903BF88}" destId="{392DFF3E-4471-4645-85FA-FF7C7D658689}" srcOrd="0" destOrd="0" presId="urn:microsoft.com/office/officeart/2018/2/layout/IconLabelList"/>
    <dgm:cxn modelId="{91E19619-2BE4-473F-8158-5224C8CF9874}" type="presParOf" srcId="{FBE4ACB4-0F55-4F50-8F6B-F6E94903BF88}" destId="{F563D392-FFCF-45D3-81F3-709706C26E7F}" srcOrd="1" destOrd="0" presId="urn:microsoft.com/office/officeart/2018/2/layout/IconLabelList"/>
    <dgm:cxn modelId="{7BDF9D12-2ED5-4F61-AA5E-90E13025B74A}" type="presParOf" srcId="{FBE4ACB4-0F55-4F50-8F6B-F6E94903BF88}" destId="{8B089155-D9D7-4B2D-8745-0F7C7A6695C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169357-6C7A-402C-95D3-C9DD4206C4F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6EFEA56-8CF1-47F0-A1DA-E242F4BD3F3E}">
      <dgm:prSet/>
      <dgm:spPr/>
      <dgm:t>
        <a:bodyPr/>
        <a:lstStyle/>
        <a:p>
          <a:r>
            <a:rPr lang="en-US"/>
            <a:t>R is a programming language and software environment for statistical analysis, graphics representation and reporting. The following are the important features of R:</a:t>
          </a:r>
        </a:p>
      </dgm:t>
    </dgm:pt>
    <dgm:pt modelId="{DF1EE7F9-4C52-4FD7-8722-6CFD46EDA52A}" type="parTrans" cxnId="{1B43ED19-7A19-40AA-9127-CDD8DEEFB3F3}">
      <dgm:prSet/>
      <dgm:spPr/>
      <dgm:t>
        <a:bodyPr/>
        <a:lstStyle/>
        <a:p>
          <a:endParaRPr lang="en-US"/>
        </a:p>
      </dgm:t>
    </dgm:pt>
    <dgm:pt modelId="{F007AEC3-21E8-4243-9DCF-D05A248D21CF}" type="sibTrans" cxnId="{1B43ED19-7A19-40AA-9127-CDD8DEEFB3F3}">
      <dgm:prSet/>
      <dgm:spPr/>
      <dgm:t>
        <a:bodyPr/>
        <a:lstStyle/>
        <a:p>
          <a:endParaRPr lang="en-US"/>
        </a:p>
      </dgm:t>
    </dgm:pt>
    <dgm:pt modelId="{B778C8B0-6333-452D-AA0A-823892FCD389}">
      <dgm:prSet/>
      <dgm:spPr/>
      <dgm:t>
        <a:bodyPr/>
        <a:lstStyle/>
        <a:p>
          <a:r>
            <a:rPr lang="en-US"/>
            <a:t>R is a well-developed, simple and effective programming language which includes conditionals, loops, user defined recursive functions and input and output facilities.</a:t>
          </a:r>
        </a:p>
      </dgm:t>
    </dgm:pt>
    <dgm:pt modelId="{FE7D3E74-F46D-4A75-A6BA-2535ABE3F042}" type="parTrans" cxnId="{D82FDAB5-D143-46C1-8EB9-EA13E997D36E}">
      <dgm:prSet/>
      <dgm:spPr/>
      <dgm:t>
        <a:bodyPr/>
        <a:lstStyle/>
        <a:p>
          <a:endParaRPr lang="en-US"/>
        </a:p>
      </dgm:t>
    </dgm:pt>
    <dgm:pt modelId="{0F8F5BB4-0B31-4E69-90AF-AF28C13CB9DF}" type="sibTrans" cxnId="{D82FDAB5-D143-46C1-8EB9-EA13E997D36E}">
      <dgm:prSet/>
      <dgm:spPr/>
      <dgm:t>
        <a:bodyPr/>
        <a:lstStyle/>
        <a:p>
          <a:endParaRPr lang="en-US"/>
        </a:p>
      </dgm:t>
    </dgm:pt>
    <dgm:pt modelId="{F6A05EF1-7392-4DEB-9950-B5AABB377036}">
      <dgm:prSet/>
      <dgm:spPr/>
      <dgm:t>
        <a:bodyPr/>
        <a:lstStyle/>
        <a:p>
          <a:r>
            <a:rPr lang="en-US"/>
            <a:t>R has an effective data handling and storage facility,</a:t>
          </a:r>
        </a:p>
      </dgm:t>
    </dgm:pt>
    <dgm:pt modelId="{0657D359-A744-4B31-BB13-F90E57D8DE87}" type="parTrans" cxnId="{BFBF57E1-9B9A-41C6-825A-A2A57D5F03A7}">
      <dgm:prSet/>
      <dgm:spPr/>
      <dgm:t>
        <a:bodyPr/>
        <a:lstStyle/>
        <a:p>
          <a:endParaRPr lang="en-US"/>
        </a:p>
      </dgm:t>
    </dgm:pt>
    <dgm:pt modelId="{532EB8A8-2C4C-464C-91B9-048BB5CBE337}" type="sibTrans" cxnId="{BFBF57E1-9B9A-41C6-825A-A2A57D5F03A7}">
      <dgm:prSet/>
      <dgm:spPr/>
      <dgm:t>
        <a:bodyPr/>
        <a:lstStyle/>
        <a:p>
          <a:endParaRPr lang="en-US"/>
        </a:p>
      </dgm:t>
    </dgm:pt>
    <dgm:pt modelId="{716F1D82-F613-4CE7-B58E-F7C58A8D0C80}">
      <dgm:prSet/>
      <dgm:spPr/>
      <dgm:t>
        <a:bodyPr/>
        <a:lstStyle/>
        <a:p>
          <a:r>
            <a:rPr lang="en-US"/>
            <a:t>R provides a suite of operators for calculations on arrays, lists, vectors and matrices.</a:t>
          </a:r>
        </a:p>
      </dgm:t>
    </dgm:pt>
    <dgm:pt modelId="{8CB8BA8D-00D9-46FF-912E-582F2E7F1707}" type="parTrans" cxnId="{FE7B74BA-0106-40BB-9FBB-23A05D002F06}">
      <dgm:prSet/>
      <dgm:spPr/>
      <dgm:t>
        <a:bodyPr/>
        <a:lstStyle/>
        <a:p>
          <a:endParaRPr lang="en-US"/>
        </a:p>
      </dgm:t>
    </dgm:pt>
    <dgm:pt modelId="{77927958-F4EA-46AB-9D19-14D60CBBE7DD}" type="sibTrans" cxnId="{FE7B74BA-0106-40BB-9FBB-23A05D002F06}">
      <dgm:prSet/>
      <dgm:spPr/>
      <dgm:t>
        <a:bodyPr/>
        <a:lstStyle/>
        <a:p>
          <a:endParaRPr lang="en-US"/>
        </a:p>
      </dgm:t>
    </dgm:pt>
    <dgm:pt modelId="{1B1E54E1-2280-421D-951D-E07C59B36638}">
      <dgm:prSet/>
      <dgm:spPr/>
      <dgm:t>
        <a:bodyPr/>
        <a:lstStyle/>
        <a:p>
          <a:r>
            <a:rPr lang="en-US"/>
            <a:t>R provides a large, coherent and integrated collection of tools for data analysis.</a:t>
          </a:r>
        </a:p>
      </dgm:t>
    </dgm:pt>
    <dgm:pt modelId="{EBE706A2-FFE7-419D-8AB0-5C20F4659C5F}" type="parTrans" cxnId="{3CDC8C31-740E-4CF8-9BB5-D4D08A04FD19}">
      <dgm:prSet/>
      <dgm:spPr/>
      <dgm:t>
        <a:bodyPr/>
        <a:lstStyle/>
        <a:p>
          <a:endParaRPr lang="en-US"/>
        </a:p>
      </dgm:t>
    </dgm:pt>
    <dgm:pt modelId="{7B03BDBA-CBC6-43D1-A382-30AA6E115B02}" type="sibTrans" cxnId="{3CDC8C31-740E-4CF8-9BB5-D4D08A04FD19}">
      <dgm:prSet/>
      <dgm:spPr/>
      <dgm:t>
        <a:bodyPr/>
        <a:lstStyle/>
        <a:p>
          <a:endParaRPr lang="en-US"/>
        </a:p>
      </dgm:t>
    </dgm:pt>
    <dgm:pt modelId="{BD7370E5-F3A9-46A2-8478-5E6079F85F4E}">
      <dgm:prSet/>
      <dgm:spPr/>
      <dgm:t>
        <a:bodyPr/>
        <a:lstStyle/>
        <a:p>
          <a:r>
            <a:rPr lang="en-US"/>
            <a:t>R provides graphical facilities for data analysis and display either directly at the computer or printing at the papers.</a:t>
          </a:r>
        </a:p>
      </dgm:t>
    </dgm:pt>
    <dgm:pt modelId="{2E664B92-9324-4848-875B-161004F612DA}" type="parTrans" cxnId="{3719C56F-7DBC-40E0-8154-4F3D2A2DCA58}">
      <dgm:prSet/>
      <dgm:spPr/>
      <dgm:t>
        <a:bodyPr/>
        <a:lstStyle/>
        <a:p>
          <a:endParaRPr lang="en-US"/>
        </a:p>
      </dgm:t>
    </dgm:pt>
    <dgm:pt modelId="{29C5CF75-BCEA-4B1A-A075-CBE147FE60D7}" type="sibTrans" cxnId="{3719C56F-7DBC-40E0-8154-4F3D2A2DCA58}">
      <dgm:prSet/>
      <dgm:spPr/>
      <dgm:t>
        <a:bodyPr/>
        <a:lstStyle/>
        <a:p>
          <a:endParaRPr lang="en-US"/>
        </a:p>
      </dgm:t>
    </dgm:pt>
    <dgm:pt modelId="{B3AA02DC-2EE6-433C-B26E-62B5FFC19139}" type="pres">
      <dgm:prSet presAssocID="{58169357-6C7A-402C-95D3-C9DD4206C4F6}" presName="root" presStyleCnt="0">
        <dgm:presLayoutVars>
          <dgm:dir/>
          <dgm:resizeHandles val="exact"/>
        </dgm:presLayoutVars>
      </dgm:prSet>
      <dgm:spPr/>
    </dgm:pt>
    <dgm:pt modelId="{8D776FA8-4201-4C03-9F53-C8F3B951CBC3}" type="pres">
      <dgm:prSet presAssocID="{86EFEA56-8CF1-47F0-A1DA-E242F4BD3F3E}" presName="compNode" presStyleCnt="0"/>
      <dgm:spPr/>
    </dgm:pt>
    <dgm:pt modelId="{F81D1AA9-DC18-4142-AB59-2523B96CD3D9}" type="pres">
      <dgm:prSet presAssocID="{86EFEA56-8CF1-47F0-A1DA-E242F4BD3F3E}" presName="bgRect" presStyleLbl="bgShp" presStyleIdx="0" presStyleCnt="6"/>
      <dgm:spPr/>
    </dgm:pt>
    <dgm:pt modelId="{905D4A45-1B64-4723-B2BF-B99CEF8B1D1D}" type="pres">
      <dgm:prSet presAssocID="{86EFEA56-8CF1-47F0-A1DA-E242F4BD3F3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36E70157-AF76-4B94-AE75-5E6C913F5F59}" type="pres">
      <dgm:prSet presAssocID="{86EFEA56-8CF1-47F0-A1DA-E242F4BD3F3E}" presName="spaceRect" presStyleCnt="0"/>
      <dgm:spPr/>
    </dgm:pt>
    <dgm:pt modelId="{BE622FB6-F987-4D72-AEB0-4C43988BA16C}" type="pres">
      <dgm:prSet presAssocID="{86EFEA56-8CF1-47F0-A1DA-E242F4BD3F3E}" presName="parTx" presStyleLbl="revTx" presStyleIdx="0" presStyleCnt="6">
        <dgm:presLayoutVars>
          <dgm:chMax val="0"/>
          <dgm:chPref val="0"/>
        </dgm:presLayoutVars>
      </dgm:prSet>
      <dgm:spPr/>
    </dgm:pt>
    <dgm:pt modelId="{868B2AB7-08BC-40AA-A3CB-E181748384EB}" type="pres">
      <dgm:prSet presAssocID="{F007AEC3-21E8-4243-9DCF-D05A248D21CF}" presName="sibTrans" presStyleCnt="0"/>
      <dgm:spPr/>
    </dgm:pt>
    <dgm:pt modelId="{9BC6F7A8-8FFF-4E25-B27F-FAFA117724A6}" type="pres">
      <dgm:prSet presAssocID="{B778C8B0-6333-452D-AA0A-823892FCD389}" presName="compNode" presStyleCnt="0"/>
      <dgm:spPr/>
    </dgm:pt>
    <dgm:pt modelId="{9AFFEFE8-74A8-4099-91B8-2ABA4BD8FC3A}" type="pres">
      <dgm:prSet presAssocID="{B778C8B0-6333-452D-AA0A-823892FCD389}" presName="bgRect" presStyleLbl="bgShp" presStyleIdx="1" presStyleCnt="6"/>
      <dgm:spPr/>
    </dgm:pt>
    <dgm:pt modelId="{CC4B524F-0856-4469-ACF2-ED2668093E64}" type="pres">
      <dgm:prSet presAssocID="{B778C8B0-6333-452D-AA0A-823892FCD38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9E0448DD-B2D6-4896-BF3F-0F15D4B41C80}" type="pres">
      <dgm:prSet presAssocID="{B778C8B0-6333-452D-AA0A-823892FCD389}" presName="spaceRect" presStyleCnt="0"/>
      <dgm:spPr/>
    </dgm:pt>
    <dgm:pt modelId="{C5DA26EB-CDCC-4E60-8AC3-25C08C1A8F3A}" type="pres">
      <dgm:prSet presAssocID="{B778C8B0-6333-452D-AA0A-823892FCD389}" presName="parTx" presStyleLbl="revTx" presStyleIdx="1" presStyleCnt="6">
        <dgm:presLayoutVars>
          <dgm:chMax val="0"/>
          <dgm:chPref val="0"/>
        </dgm:presLayoutVars>
      </dgm:prSet>
      <dgm:spPr/>
    </dgm:pt>
    <dgm:pt modelId="{7236398A-ABFD-4720-B56C-4E4C1B10F849}" type="pres">
      <dgm:prSet presAssocID="{0F8F5BB4-0B31-4E69-90AF-AF28C13CB9DF}" presName="sibTrans" presStyleCnt="0"/>
      <dgm:spPr/>
    </dgm:pt>
    <dgm:pt modelId="{B88046A0-11B5-400E-A05E-13581C99DE31}" type="pres">
      <dgm:prSet presAssocID="{F6A05EF1-7392-4DEB-9950-B5AABB377036}" presName="compNode" presStyleCnt="0"/>
      <dgm:spPr/>
    </dgm:pt>
    <dgm:pt modelId="{C0C38663-69EA-4AD2-BBC1-1FB8835D4D6D}" type="pres">
      <dgm:prSet presAssocID="{F6A05EF1-7392-4DEB-9950-B5AABB377036}" presName="bgRect" presStyleLbl="bgShp" presStyleIdx="2" presStyleCnt="6"/>
      <dgm:spPr/>
    </dgm:pt>
    <dgm:pt modelId="{18488E8A-74CB-4977-BE75-E660A661B46B}" type="pres">
      <dgm:prSet presAssocID="{F6A05EF1-7392-4DEB-9950-B5AABB37703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A52B398-D060-44DB-9CCC-D397836CB700}" type="pres">
      <dgm:prSet presAssocID="{F6A05EF1-7392-4DEB-9950-B5AABB377036}" presName="spaceRect" presStyleCnt="0"/>
      <dgm:spPr/>
    </dgm:pt>
    <dgm:pt modelId="{385FA29C-2CD9-4EE1-AA51-D3CFF9C34896}" type="pres">
      <dgm:prSet presAssocID="{F6A05EF1-7392-4DEB-9950-B5AABB377036}" presName="parTx" presStyleLbl="revTx" presStyleIdx="2" presStyleCnt="6">
        <dgm:presLayoutVars>
          <dgm:chMax val="0"/>
          <dgm:chPref val="0"/>
        </dgm:presLayoutVars>
      </dgm:prSet>
      <dgm:spPr/>
    </dgm:pt>
    <dgm:pt modelId="{B930ACD1-4303-4254-A53A-4D19FE055C7F}" type="pres">
      <dgm:prSet presAssocID="{532EB8A8-2C4C-464C-91B9-048BB5CBE337}" presName="sibTrans" presStyleCnt="0"/>
      <dgm:spPr/>
    </dgm:pt>
    <dgm:pt modelId="{25E9521A-F6EE-49B9-8551-710C8AD21DA0}" type="pres">
      <dgm:prSet presAssocID="{716F1D82-F613-4CE7-B58E-F7C58A8D0C80}" presName="compNode" presStyleCnt="0"/>
      <dgm:spPr/>
    </dgm:pt>
    <dgm:pt modelId="{6B7CA2CF-2EFD-4D4E-82D8-BC9680ED66CD}" type="pres">
      <dgm:prSet presAssocID="{716F1D82-F613-4CE7-B58E-F7C58A8D0C80}" presName="bgRect" presStyleLbl="bgShp" presStyleIdx="3" presStyleCnt="6"/>
      <dgm:spPr/>
    </dgm:pt>
    <dgm:pt modelId="{F2362934-A796-41D3-BDC8-6C145CE45781}" type="pres">
      <dgm:prSet presAssocID="{716F1D82-F613-4CE7-B58E-F7C58A8D0C8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27DF4184-4682-4121-9863-16CF84C1A896}" type="pres">
      <dgm:prSet presAssocID="{716F1D82-F613-4CE7-B58E-F7C58A8D0C80}" presName="spaceRect" presStyleCnt="0"/>
      <dgm:spPr/>
    </dgm:pt>
    <dgm:pt modelId="{03861259-BF27-4D9F-A052-C6E9938E4A61}" type="pres">
      <dgm:prSet presAssocID="{716F1D82-F613-4CE7-B58E-F7C58A8D0C80}" presName="parTx" presStyleLbl="revTx" presStyleIdx="3" presStyleCnt="6">
        <dgm:presLayoutVars>
          <dgm:chMax val="0"/>
          <dgm:chPref val="0"/>
        </dgm:presLayoutVars>
      </dgm:prSet>
      <dgm:spPr/>
    </dgm:pt>
    <dgm:pt modelId="{AD0D4344-94E8-4C74-8664-E77B6F68A8D0}" type="pres">
      <dgm:prSet presAssocID="{77927958-F4EA-46AB-9D19-14D60CBBE7DD}" presName="sibTrans" presStyleCnt="0"/>
      <dgm:spPr/>
    </dgm:pt>
    <dgm:pt modelId="{FB315184-9644-4FE4-8A2C-3347C910E349}" type="pres">
      <dgm:prSet presAssocID="{1B1E54E1-2280-421D-951D-E07C59B36638}" presName="compNode" presStyleCnt="0"/>
      <dgm:spPr/>
    </dgm:pt>
    <dgm:pt modelId="{29D4FE3D-E263-4CB3-80DC-32FBA820DBAA}" type="pres">
      <dgm:prSet presAssocID="{1B1E54E1-2280-421D-951D-E07C59B36638}" presName="bgRect" presStyleLbl="bgShp" presStyleIdx="4" presStyleCnt="6"/>
      <dgm:spPr/>
    </dgm:pt>
    <dgm:pt modelId="{94D97AE3-F4D9-4D16-A210-884C764DF68E}" type="pres">
      <dgm:prSet presAssocID="{1B1E54E1-2280-421D-951D-E07C59B3663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DB481282-CC57-48CA-949C-04322B9C594B}" type="pres">
      <dgm:prSet presAssocID="{1B1E54E1-2280-421D-951D-E07C59B36638}" presName="spaceRect" presStyleCnt="0"/>
      <dgm:spPr/>
    </dgm:pt>
    <dgm:pt modelId="{2DDD8F4B-77B4-45C2-A29E-5D6B75AE0D17}" type="pres">
      <dgm:prSet presAssocID="{1B1E54E1-2280-421D-951D-E07C59B36638}" presName="parTx" presStyleLbl="revTx" presStyleIdx="4" presStyleCnt="6">
        <dgm:presLayoutVars>
          <dgm:chMax val="0"/>
          <dgm:chPref val="0"/>
        </dgm:presLayoutVars>
      </dgm:prSet>
      <dgm:spPr/>
    </dgm:pt>
    <dgm:pt modelId="{F1F8C183-90D1-4631-92B2-F260DE4EC102}" type="pres">
      <dgm:prSet presAssocID="{7B03BDBA-CBC6-43D1-A382-30AA6E115B02}" presName="sibTrans" presStyleCnt="0"/>
      <dgm:spPr/>
    </dgm:pt>
    <dgm:pt modelId="{968735FF-8210-4B80-BC5D-FBD01CDDF41F}" type="pres">
      <dgm:prSet presAssocID="{BD7370E5-F3A9-46A2-8478-5E6079F85F4E}" presName="compNode" presStyleCnt="0"/>
      <dgm:spPr/>
    </dgm:pt>
    <dgm:pt modelId="{590363BE-34E4-4EB2-A02A-A59963C43C5A}" type="pres">
      <dgm:prSet presAssocID="{BD7370E5-F3A9-46A2-8478-5E6079F85F4E}" presName="bgRect" presStyleLbl="bgShp" presStyleIdx="5" presStyleCnt="6"/>
      <dgm:spPr/>
    </dgm:pt>
    <dgm:pt modelId="{94ECB9DE-0BBC-4D5E-ADB3-AC02EE68F37C}" type="pres">
      <dgm:prSet presAssocID="{BD7370E5-F3A9-46A2-8478-5E6079F85F4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inter"/>
        </a:ext>
      </dgm:extLst>
    </dgm:pt>
    <dgm:pt modelId="{E23AD040-36E3-45C7-AD32-97B85DBDC455}" type="pres">
      <dgm:prSet presAssocID="{BD7370E5-F3A9-46A2-8478-5E6079F85F4E}" presName="spaceRect" presStyleCnt="0"/>
      <dgm:spPr/>
    </dgm:pt>
    <dgm:pt modelId="{8DAB0589-1EE6-4CB1-B139-D45C4E17DD18}" type="pres">
      <dgm:prSet presAssocID="{BD7370E5-F3A9-46A2-8478-5E6079F85F4E}" presName="parTx" presStyleLbl="revTx" presStyleIdx="5" presStyleCnt="6">
        <dgm:presLayoutVars>
          <dgm:chMax val="0"/>
          <dgm:chPref val="0"/>
        </dgm:presLayoutVars>
      </dgm:prSet>
      <dgm:spPr/>
    </dgm:pt>
  </dgm:ptLst>
  <dgm:cxnLst>
    <dgm:cxn modelId="{B38F9C02-69C0-4AA1-9D6A-4C9502D5A680}" type="presOf" srcId="{1B1E54E1-2280-421D-951D-E07C59B36638}" destId="{2DDD8F4B-77B4-45C2-A29E-5D6B75AE0D17}" srcOrd="0" destOrd="0" presId="urn:microsoft.com/office/officeart/2018/2/layout/IconVerticalSolidList"/>
    <dgm:cxn modelId="{1B43ED19-7A19-40AA-9127-CDD8DEEFB3F3}" srcId="{58169357-6C7A-402C-95D3-C9DD4206C4F6}" destId="{86EFEA56-8CF1-47F0-A1DA-E242F4BD3F3E}" srcOrd="0" destOrd="0" parTransId="{DF1EE7F9-4C52-4FD7-8722-6CFD46EDA52A}" sibTransId="{F007AEC3-21E8-4243-9DCF-D05A248D21CF}"/>
    <dgm:cxn modelId="{2F013A28-00AB-46A6-BB5D-518F374E25F2}" type="presOf" srcId="{86EFEA56-8CF1-47F0-A1DA-E242F4BD3F3E}" destId="{BE622FB6-F987-4D72-AEB0-4C43988BA16C}" srcOrd="0" destOrd="0" presId="urn:microsoft.com/office/officeart/2018/2/layout/IconVerticalSolidList"/>
    <dgm:cxn modelId="{3CDC8C31-740E-4CF8-9BB5-D4D08A04FD19}" srcId="{58169357-6C7A-402C-95D3-C9DD4206C4F6}" destId="{1B1E54E1-2280-421D-951D-E07C59B36638}" srcOrd="4" destOrd="0" parTransId="{EBE706A2-FFE7-419D-8AB0-5C20F4659C5F}" sibTransId="{7B03BDBA-CBC6-43D1-A382-30AA6E115B02}"/>
    <dgm:cxn modelId="{4A7E6946-F1CF-452B-A760-68630C94A359}" type="presOf" srcId="{716F1D82-F613-4CE7-B58E-F7C58A8D0C80}" destId="{03861259-BF27-4D9F-A052-C6E9938E4A61}" srcOrd="0" destOrd="0" presId="urn:microsoft.com/office/officeart/2018/2/layout/IconVerticalSolidList"/>
    <dgm:cxn modelId="{3719C56F-7DBC-40E0-8154-4F3D2A2DCA58}" srcId="{58169357-6C7A-402C-95D3-C9DD4206C4F6}" destId="{BD7370E5-F3A9-46A2-8478-5E6079F85F4E}" srcOrd="5" destOrd="0" parTransId="{2E664B92-9324-4848-875B-161004F612DA}" sibTransId="{29C5CF75-BCEA-4B1A-A075-CBE147FE60D7}"/>
    <dgm:cxn modelId="{57BA1AA4-593C-4474-B597-6AAF2B9A3F7F}" type="presOf" srcId="{F6A05EF1-7392-4DEB-9950-B5AABB377036}" destId="{385FA29C-2CD9-4EE1-AA51-D3CFF9C34896}" srcOrd="0" destOrd="0" presId="urn:microsoft.com/office/officeart/2018/2/layout/IconVerticalSolidList"/>
    <dgm:cxn modelId="{A80871AE-CF2E-44F7-B48A-312E536F77D7}" type="presOf" srcId="{58169357-6C7A-402C-95D3-C9DD4206C4F6}" destId="{B3AA02DC-2EE6-433C-B26E-62B5FFC19139}" srcOrd="0" destOrd="0" presId="urn:microsoft.com/office/officeart/2018/2/layout/IconVerticalSolidList"/>
    <dgm:cxn modelId="{D82FDAB5-D143-46C1-8EB9-EA13E997D36E}" srcId="{58169357-6C7A-402C-95D3-C9DD4206C4F6}" destId="{B778C8B0-6333-452D-AA0A-823892FCD389}" srcOrd="1" destOrd="0" parTransId="{FE7D3E74-F46D-4A75-A6BA-2535ABE3F042}" sibTransId="{0F8F5BB4-0B31-4E69-90AF-AF28C13CB9DF}"/>
    <dgm:cxn modelId="{5BBBBCB8-DA3F-4D49-A4A8-668A528A5A34}" type="presOf" srcId="{BD7370E5-F3A9-46A2-8478-5E6079F85F4E}" destId="{8DAB0589-1EE6-4CB1-B139-D45C4E17DD18}" srcOrd="0" destOrd="0" presId="urn:microsoft.com/office/officeart/2018/2/layout/IconVerticalSolidList"/>
    <dgm:cxn modelId="{FE7B74BA-0106-40BB-9FBB-23A05D002F06}" srcId="{58169357-6C7A-402C-95D3-C9DD4206C4F6}" destId="{716F1D82-F613-4CE7-B58E-F7C58A8D0C80}" srcOrd="3" destOrd="0" parTransId="{8CB8BA8D-00D9-46FF-912E-582F2E7F1707}" sibTransId="{77927958-F4EA-46AB-9D19-14D60CBBE7DD}"/>
    <dgm:cxn modelId="{FBCD10C3-D9BD-4514-9D1E-731DBD4230C3}" type="presOf" srcId="{B778C8B0-6333-452D-AA0A-823892FCD389}" destId="{C5DA26EB-CDCC-4E60-8AC3-25C08C1A8F3A}" srcOrd="0" destOrd="0" presId="urn:microsoft.com/office/officeart/2018/2/layout/IconVerticalSolidList"/>
    <dgm:cxn modelId="{BFBF57E1-9B9A-41C6-825A-A2A57D5F03A7}" srcId="{58169357-6C7A-402C-95D3-C9DD4206C4F6}" destId="{F6A05EF1-7392-4DEB-9950-B5AABB377036}" srcOrd="2" destOrd="0" parTransId="{0657D359-A744-4B31-BB13-F90E57D8DE87}" sibTransId="{532EB8A8-2C4C-464C-91B9-048BB5CBE337}"/>
    <dgm:cxn modelId="{267AE8C7-8F48-43A6-B7AD-CA37C15442B9}" type="presParOf" srcId="{B3AA02DC-2EE6-433C-B26E-62B5FFC19139}" destId="{8D776FA8-4201-4C03-9F53-C8F3B951CBC3}" srcOrd="0" destOrd="0" presId="urn:microsoft.com/office/officeart/2018/2/layout/IconVerticalSolidList"/>
    <dgm:cxn modelId="{60DD73ED-4D80-45FB-8829-5D1BA88A9E5F}" type="presParOf" srcId="{8D776FA8-4201-4C03-9F53-C8F3B951CBC3}" destId="{F81D1AA9-DC18-4142-AB59-2523B96CD3D9}" srcOrd="0" destOrd="0" presId="urn:microsoft.com/office/officeart/2018/2/layout/IconVerticalSolidList"/>
    <dgm:cxn modelId="{DC2E4448-5818-46EC-A3BA-8F3C508C5D80}" type="presParOf" srcId="{8D776FA8-4201-4C03-9F53-C8F3B951CBC3}" destId="{905D4A45-1B64-4723-B2BF-B99CEF8B1D1D}" srcOrd="1" destOrd="0" presId="urn:microsoft.com/office/officeart/2018/2/layout/IconVerticalSolidList"/>
    <dgm:cxn modelId="{5D39E3FA-FF98-4475-AB63-62799CBAFB1E}" type="presParOf" srcId="{8D776FA8-4201-4C03-9F53-C8F3B951CBC3}" destId="{36E70157-AF76-4B94-AE75-5E6C913F5F59}" srcOrd="2" destOrd="0" presId="urn:microsoft.com/office/officeart/2018/2/layout/IconVerticalSolidList"/>
    <dgm:cxn modelId="{E6963B6C-E9F9-4305-A6AF-8667A133D943}" type="presParOf" srcId="{8D776FA8-4201-4C03-9F53-C8F3B951CBC3}" destId="{BE622FB6-F987-4D72-AEB0-4C43988BA16C}" srcOrd="3" destOrd="0" presId="urn:microsoft.com/office/officeart/2018/2/layout/IconVerticalSolidList"/>
    <dgm:cxn modelId="{0E09FD10-4880-42AD-B1EC-0C35E3F38D7A}" type="presParOf" srcId="{B3AA02DC-2EE6-433C-B26E-62B5FFC19139}" destId="{868B2AB7-08BC-40AA-A3CB-E181748384EB}" srcOrd="1" destOrd="0" presId="urn:microsoft.com/office/officeart/2018/2/layout/IconVerticalSolidList"/>
    <dgm:cxn modelId="{9F36586E-FE08-450F-A503-B09247377560}" type="presParOf" srcId="{B3AA02DC-2EE6-433C-B26E-62B5FFC19139}" destId="{9BC6F7A8-8FFF-4E25-B27F-FAFA117724A6}" srcOrd="2" destOrd="0" presId="urn:microsoft.com/office/officeart/2018/2/layout/IconVerticalSolidList"/>
    <dgm:cxn modelId="{F577A3F3-3A1E-451F-B082-B6E65DF6FB9B}" type="presParOf" srcId="{9BC6F7A8-8FFF-4E25-B27F-FAFA117724A6}" destId="{9AFFEFE8-74A8-4099-91B8-2ABA4BD8FC3A}" srcOrd="0" destOrd="0" presId="urn:microsoft.com/office/officeart/2018/2/layout/IconVerticalSolidList"/>
    <dgm:cxn modelId="{C20C74F0-3D19-46C0-98EE-C6707291C0DC}" type="presParOf" srcId="{9BC6F7A8-8FFF-4E25-B27F-FAFA117724A6}" destId="{CC4B524F-0856-4469-ACF2-ED2668093E64}" srcOrd="1" destOrd="0" presId="urn:microsoft.com/office/officeart/2018/2/layout/IconVerticalSolidList"/>
    <dgm:cxn modelId="{4B05D08F-5694-4FC3-AC34-C11C94178C33}" type="presParOf" srcId="{9BC6F7A8-8FFF-4E25-B27F-FAFA117724A6}" destId="{9E0448DD-B2D6-4896-BF3F-0F15D4B41C80}" srcOrd="2" destOrd="0" presId="urn:microsoft.com/office/officeart/2018/2/layout/IconVerticalSolidList"/>
    <dgm:cxn modelId="{9B206642-B9E0-4E23-8AAD-7788262FB16F}" type="presParOf" srcId="{9BC6F7A8-8FFF-4E25-B27F-FAFA117724A6}" destId="{C5DA26EB-CDCC-4E60-8AC3-25C08C1A8F3A}" srcOrd="3" destOrd="0" presId="urn:microsoft.com/office/officeart/2018/2/layout/IconVerticalSolidList"/>
    <dgm:cxn modelId="{8B2E6D08-11A8-40D5-BBCA-B6D0A21CDEFE}" type="presParOf" srcId="{B3AA02DC-2EE6-433C-B26E-62B5FFC19139}" destId="{7236398A-ABFD-4720-B56C-4E4C1B10F849}" srcOrd="3" destOrd="0" presId="urn:microsoft.com/office/officeart/2018/2/layout/IconVerticalSolidList"/>
    <dgm:cxn modelId="{CE2A6AD1-595E-4A61-A955-9DEA908D4080}" type="presParOf" srcId="{B3AA02DC-2EE6-433C-B26E-62B5FFC19139}" destId="{B88046A0-11B5-400E-A05E-13581C99DE31}" srcOrd="4" destOrd="0" presId="urn:microsoft.com/office/officeart/2018/2/layout/IconVerticalSolidList"/>
    <dgm:cxn modelId="{E797FA98-874C-4C40-B81E-E6509A132057}" type="presParOf" srcId="{B88046A0-11B5-400E-A05E-13581C99DE31}" destId="{C0C38663-69EA-4AD2-BBC1-1FB8835D4D6D}" srcOrd="0" destOrd="0" presId="urn:microsoft.com/office/officeart/2018/2/layout/IconVerticalSolidList"/>
    <dgm:cxn modelId="{B81FE860-78A6-4E9D-996A-C4FD32EC9180}" type="presParOf" srcId="{B88046A0-11B5-400E-A05E-13581C99DE31}" destId="{18488E8A-74CB-4977-BE75-E660A661B46B}" srcOrd="1" destOrd="0" presId="urn:microsoft.com/office/officeart/2018/2/layout/IconVerticalSolidList"/>
    <dgm:cxn modelId="{22A0829E-EF37-4F6A-AC65-662ED0B4971E}" type="presParOf" srcId="{B88046A0-11B5-400E-A05E-13581C99DE31}" destId="{5A52B398-D060-44DB-9CCC-D397836CB700}" srcOrd="2" destOrd="0" presId="urn:microsoft.com/office/officeart/2018/2/layout/IconVerticalSolidList"/>
    <dgm:cxn modelId="{500BCA29-D77A-4AA2-9FFE-99D57B862D5F}" type="presParOf" srcId="{B88046A0-11B5-400E-A05E-13581C99DE31}" destId="{385FA29C-2CD9-4EE1-AA51-D3CFF9C34896}" srcOrd="3" destOrd="0" presId="urn:microsoft.com/office/officeart/2018/2/layout/IconVerticalSolidList"/>
    <dgm:cxn modelId="{11D77356-17F9-4D0A-B33D-5A06DCB96EAB}" type="presParOf" srcId="{B3AA02DC-2EE6-433C-B26E-62B5FFC19139}" destId="{B930ACD1-4303-4254-A53A-4D19FE055C7F}" srcOrd="5" destOrd="0" presId="urn:microsoft.com/office/officeart/2018/2/layout/IconVerticalSolidList"/>
    <dgm:cxn modelId="{7BEB1CFA-D621-42CB-A94B-B437500249D6}" type="presParOf" srcId="{B3AA02DC-2EE6-433C-B26E-62B5FFC19139}" destId="{25E9521A-F6EE-49B9-8551-710C8AD21DA0}" srcOrd="6" destOrd="0" presId="urn:microsoft.com/office/officeart/2018/2/layout/IconVerticalSolidList"/>
    <dgm:cxn modelId="{A022BFC5-23B3-4D21-9092-94A408720613}" type="presParOf" srcId="{25E9521A-F6EE-49B9-8551-710C8AD21DA0}" destId="{6B7CA2CF-2EFD-4D4E-82D8-BC9680ED66CD}" srcOrd="0" destOrd="0" presId="urn:microsoft.com/office/officeart/2018/2/layout/IconVerticalSolidList"/>
    <dgm:cxn modelId="{D71C9FE1-44DE-439E-BEED-FD4F3C39502B}" type="presParOf" srcId="{25E9521A-F6EE-49B9-8551-710C8AD21DA0}" destId="{F2362934-A796-41D3-BDC8-6C145CE45781}" srcOrd="1" destOrd="0" presId="urn:microsoft.com/office/officeart/2018/2/layout/IconVerticalSolidList"/>
    <dgm:cxn modelId="{F9522BA1-DE3C-4888-81A6-89293F718127}" type="presParOf" srcId="{25E9521A-F6EE-49B9-8551-710C8AD21DA0}" destId="{27DF4184-4682-4121-9863-16CF84C1A896}" srcOrd="2" destOrd="0" presId="urn:microsoft.com/office/officeart/2018/2/layout/IconVerticalSolidList"/>
    <dgm:cxn modelId="{35BD9E43-6030-4D0C-A641-08F5D48F5B3E}" type="presParOf" srcId="{25E9521A-F6EE-49B9-8551-710C8AD21DA0}" destId="{03861259-BF27-4D9F-A052-C6E9938E4A61}" srcOrd="3" destOrd="0" presId="urn:microsoft.com/office/officeart/2018/2/layout/IconVerticalSolidList"/>
    <dgm:cxn modelId="{86B4BD6D-A62A-493E-B9CD-F0A913F1D17D}" type="presParOf" srcId="{B3AA02DC-2EE6-433C-B26E-62B5FFC19139}" destId="{AD0D4344-94E8-4C74-8664-E77B6F68A8D0}" srcOrd="7" destOrd="0" presId="urn:microsoft.com/office/officeart/2018/2/layout/IconVerticalSolidList"/>
    <dgm:cxn modelId="{D19C49E4-07D8-485F-B73B-06ADD6958A5C}" type="presParOf" srcId="{B3AA02DC-2EE6-433C-B26E-62B5FFC19139}" destId="{FB315184-9644-4FE4-8A2C-3347C910E349}" srcOrd="8" destOrd="0" presId="urn:microsoft.com/office/officeart/2018/2/layout/IconVerticalSolidList"/>
    <dgm:cxn modelId="{C7165D75-8112-4236-9319-339BF261EE1E}" type="presParOf" srcId="{FB315184-9644-4FE4-8A2C-3347C910E349}" destId="{29D4FE3D-E263-4CB3-80DC-32FBA820DBAA}" srcOrd="0" destOrd="0" presId="urn:microsoft.com/office/officeart/2018/2/layout/IconVerticalSolidList"/>
    <dgm:cxn modelId="{B4A3C4EB-1136-46DE-BD50-B3C991F23C50}" type="presParOf" srcId="{FB315184-9644-4FE4-8A2C-3347C910E349}" destId="{94D97AE3-F4D9-4D16-A210-884C764DF68E}" srcOrd="1" destOrd="0" presId="urn:microsoft.com/office/officeart/2018/2/layout/IconVerticalSolidList"/>
    <dgm:cxn modelId="{35FB63EE-B331-41B0-BEA8-CB729BB12F96}" type="presParOf" srcId="{FB315184-9644-4FE4-8A2C-3347C910E349}" destId="{DB481282-CC57-48CA-949C-04322B9C594B}" srcOrd="2" destOrd="0" presId="urn:microsoft.com/office/officeart/2018/2/layout/IconVerticalSolidList"/>
    <dgm:cxn modelId="{E8A1C0AA-FC18-474E-8FDC-03E07C78F41C}" type="presParOf" srcId="{FB315184-9644-4FE4-8A2C-3347C910E349}" destId="{2DDD8F4B-77B4-45C2-A29E-5D6B75AE0D17}" srcOrd="3" destOrd="0" presId="urn:microsoft.com/office/officeart/2018/2/layout/IconVerticalSolidList"/>
    <dgm:cxn modelId="{F78CDBAA-387D-41FB-8E6E-4622364AD5B7}" type="presParOf" srcId="{B3AA02DC-2EE6-433C-B26E-62B5FFC19139}" destId="{F1F8C183-90D1-4631-92B2-F260DE4EC102}" srcOrd="9" destOrd="0" presId="urn:microsoft.com/office/officeart/2018/2/layout/IconVerticalSolidList"/>
    <dgm:cxn modelId="{8380EA57-4F19-40C0-A691-847D49B2D07A}" type="presParOf" srcId="{B3AA02DC-2EE6-433C-B26E-62B5FFC19139}" destId="{968735FF-8210-4B80-BC5D-FBD01CDDF41F}" srcOrd="10" destOrd="0" presId="urn:microsoft.com/office/officeart/2018/2/layout/IconVerticalSolidList"/>
    <dgm:cxn modelId="{E11E5EBC-2A48-4B67-95EA-4B4BA1DFE1FF}" type="presParOf" srcId="{968735FF-8210-4B80-BC5D-FBD01CDDF41F}" destId="{590363BE-34E4-4EB2-A02A-A59963C43C5A}" srcOrd="0" destOrd="0" presId="urn:microsoft.com/office/officeart/2018/2/layout/IconVerticalSolidList"/>
    <dgm:cxn modelId="{8FBBE940-8C9F-4CA7-896E-D236956EBA05}" type="presParOf" srcId="{968735FF-8210-4B80-BC5D-FBD01CDDF41F}" destId="{94ECB9DE-0BBC-4D5E-ADB3-AC02EE68F37C}" srcOrd="1" destOrd="0" presId="urn:microsoft.com/office/officeart/2018/2/layout/IconVerticalSolidList"/>
    <dgm:cxn modelId="{2B0310F1-2CB9-4B4D-ABA2-B244556B5E7F}" type="presParOf" srcId="{968735FF-8210-4B80-BC5D-FBD01CDDF41F}" destId="{E23AD040-36E3-45C7-AD32-97B85DBDC455}" srcOrd="2" destOrd="0" presId="urn:microsoft.com/office/officeart/2018/2/layout/IconVerticalSolidList"/>
    <dgm:cxn modelId="{5088A786-21B0-4DBB-BB8D-D9AE658D034A}" type="presParOf" srcId="{968735FF-8210-4B80-BC5D-FBD01CDDF41F}" destId="{8DAB0589-1EE6-4CB1-B139-D45C4E17DD1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1C431A7-2BF6-4DC3-BA69-D646F5552C5C}"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CEA19F1B-D716-4A14-ABE1-F15196300DD8}">
      <dgm:prSet/>
      <dgm:spPr/>
      <dgm:t>
        <a:bodyPr/>
        <a:lstStyle/>
        <a:p>
          <a:r>
            <a:rPr lang="en-US" b="1"/>
            <a:t>Supports virtually any type of data</a:t>
          </a:r>
          <a:endParaRPr lang="en-US"/>
        </a:p>
      </dgm:t>
    </dgm:pt>
    <dgm:pt modelId="{51468A57-8D84-43C6-98E0-FC429A01B0D1}" type="parTrans" cxnId="{8C5B48F3-B470-44C3-8B29-7249FC44732D}">
      <dgm:prSet/>
      <dgm:spPr/>
      <dgm:t>
        <a:bodyPr/>
        <a:lstStyle/>
        <a:p>
          <a:endParaRPr lang="en-US"/>
        </a:p>
      </dgm:t>
    </dgm:pt>
    <dgm:pt modelId="{98B4CBE7-DBD3-4DEF-BD7C-D8E4E510F691}" type="sibTrans" cxnId="{8C5B48F3-B470-44C3-8B29-7249FC44732D}">
      <dgm:prSet/>
      <dgm:spPr/>
      <dgm:t>
        <a:bodyPr/>
        <a:lstStyle/>
        <a:p>
          <a:endParaRPr lang="en-US"/>
        </a:p>
      </dgm:t>
    </dgm:pt>
    <dgm:pt modelId="{F00628CA-2F4B-4410-9EC7-EA869073E16E}">
      <dgm:prSet/>
      <dgm:spPr/>
      <dgm:t>
        <a:bodyPr/>
        <a:lstStyle/>
        <a:p>
          <a:r>
            <a:rPr lang="en-US" b="1"/>
            <a:t>Numbers, characters, logicals (TRUE/ FALSE)</a:t>
          </a:r>
          <a:endParaRPr lang="en-US"/>
        </a:p>
      </dgm:t>
    </dgm:pt>
    <dgm:pt modelId="{609017C1-CEE0-48A3-A142-DBBE193B30A1}" type="parTrans" cxnId="{35609DE9-D06B-42D9-A2F3-E03E4F839ECA}">
      <dgm:prSet/>
      <dgm:spPr/>
      <dgm:t>
        <a:bodyPr/>
        <a:lstStyle/>
        <a:p>
          <a:endParaRPr lang="en-US"/>
        </a:p>
      </dgm:t>
    </dgm:pt>
    <dgm:pt modelId="{C37F0217-759F-4B1C-B8AC-C9D8541A04AF}" type="sibTrans" cxnId="{35609DE9-D06B-42D9-A2F3-E03E4F839ECA}">
      <dgm:prSet/>
      <dgm:spPr/>
      <dgm:t>
        <a:bodyPr/>
        <a:lstStyle/>
        <a:p>
          <a:endParaRPr lang="en-US"/>
        </a:p>
      </dgm:t>
    </dgm:pt>
    <dgm:pt modelId="{635610CF-18EC-4918-AF75-FD8C646B150E}">
      <dgm:prSet/>
      <dgm:spPr/>
      <dgm:t>
        <a:bodyPr/>
        <a:lstStyle/>
        <a:p>
          <a:r>
            <a:rPr lang="en-US" b="1"/>
            <a:t>Arrays of virtually unlimited sizes</a:t>
          </a:r>
          <a:endParaRPr lang="en-US"/>
        </a:p>
      </dgm:t>
    </dgm:pt>
    <dgm:pt modelId="{BCBE8970-0A9D-4292-B6FA-04A1EF8E9635}" type="parTrans" cxnId="{D6FE42B6-8EE7-4B81-8236-196975EB8528}">
      <dgm:prSet/>
      <dgm:spPr/>
      <dgm:t>
        <a:bodyPr/>
        <a:lstStyle/>
        <a:p>
          <a:endParaRPr lang="en-US"/>
        </a:p>
      </dgm:t>
    </dgm:pt>
    <dgm:pt modelId="{F9119CB4-435A-47CC-BA8A-CCD52FB76713}" type="sibTrans" cxnId="{D6FE42B6-8EE7-4B81-8236-196975EB8528}">
      <dgm:prSet/>
      <dgm:spPr/>
      <dgm:t>
        <a:bodyPr/>
        <a:lstStyle/>
        <a:p>
          <a:endParaRPr lang="en-US"/>
        </a:p>
      </dgm:t>
    </dgm:pt>
    <dgm:pt modelId="{3E7F56E4-24E8-433B-8B3F-52D6723F478B}">
      <dgm:prSet/>
      <dgm:spPr/>
      <dgm:t>
        <a:bodyPr/>
        <a:lstStyle/>
        <a:p>
          <a:r>
            <a:rPr lang="en-US" b="1"/>
            <a:t>Simplest: Vectors and Matrices</a:t>
          </a:r>
          <a:endParaRPr lang="en-US"/>
        </a:p>
      </dgm:t>
    </dgm:pt>
    <dgm:pt modelId="{D9506BF1-AD81-4FFA-94C3-C1593DF33461}" type="parTrans" cxnId="{2C450030-6A6D-4E10-B63F-38283197087A}">
      <dgm:prSet/>
      <dgm:spPr/>
      <dgm:t>
        <a:bodyPr/>
        <a:lstStyle/>
        <a:p>
          <a:endParaRPr lang="en-US"/>
        </a:p>
      </dgm:t>
    </dgm:pt>
    <dgm:pt modelId="{56BA51E6-59C2-474E-8D75-EED98CB48731}" type="sibTrans" cxnId="{2C450030-6A6D-4E10-B63F-38283197087A}">
      <dgm:prSet/>
      <dgm:spPr/>
      <dgm:t>
        <a:bodyPr/>
        <a:lstStyle/>
        <a:p>
          <a:endParaRPr lang="en-US"/>
        </a:p>
      </dgm:t>
    </dgm:pt>
    <dgm:pt modelId="{969FCAFF-4792-4F69-ABCC-90C69AEE7E2B}">
      <dgm:prSet/>
      <dgm:spPr/>
      <dgm:t>
        <a:bodyPr/>
        <a:lstStyle/>
        <a:p>
          <a:r>
            <a:rPr lang="en-US" b="1"/>
            <a:t>Lists: Can Contain mixed type variables</a:t>
          </a:r>
          <a:endParaRPr lang="en-US"/>
        </a:p>
      </dgm:t>
    </dgm:pt>
    <dgm:pt modelId="{3EC48674-EA1E-4C22-A226-D4A1F556CCF3}" type="parTrans" cxnId="{58A8A6F7-6C4F-44A9-BAA0-EB1E54F0F09B}">
      <dgm:prSet/>
      <dgm:spPr/>
      <dgm:t>
        <a:bodyPr/>
        <a:lstStyle/>
        <a:p>
          <a:endParaRPr lang="en-US"/>
        </a:p>
      </dgm:t>
    </dgm:pt>
    <dgm:pt modelId="{A185824C-F622-4127-BF71-9C241E5E165A}" type="sibTrans" cxnId="{58A8A6F7-6C4F-44A9-BAA0-EB1E54F0F09B}">
      <dgm:prSet/>
      <dgm:spPr/>
      <dgm:t>
        <a:bodyPr/>
        <a:lstStyle/>
        <a:p>
          <a:endParaRPr lang="en-US"/>
        </a:p>
      </dgm:t>
    </dgm:pt>
    <dgm:pt modelId="{15D43A4E-AD27-4207-9DA4-88FFA08974C8}">
      <dgm:prSet/>
      <dgm:spPr/>
      <dgm:t>
        <a:bodyPr/>
        <a:lstStyle/>
        <a:p>
          <a:r>
            <a:rPr lang="en-US" b="1"/>
            <a:t>Data Frame: Rectangular Data Set</a:t>
          </a:r>
          <a:endParaRPr lang="en-US"/>
        </a:p>
      </dgm:t>
    </dgm:pt>
    <dgm:pt modelId="{B2A73153-9B25-406A-8415-D093BD8971BA}" type="parTrans" cxnId="{FD0DA74E-16C2-4DAE-8B2C-4D258695BFCD}">
      <dgm:prSet/>
      <dgm:spPr/>
      <dgm:t>
        <a:bodyPr/>
        <a:lstStyle/>
        <a:p>
          <a:endParaRPr lang="en-US"/>
        </a:p>
      </dgm:t>
    </dgm:pt>
    <dgm:pt modelId="{83C7F2C9-9B22-4470-BF4E-C12BC1C1E190}" type="sibTrans" cxnId="{FD0DA74E-16C2-4DAE-8B2C-4D258695BFCD}">
      <dgm:prSet/>
      <dgm:spPr/>
      <dgm:t>
        <a:bodyPr/>
        <a:lstStyle/>
        <a:p>
          <a:endParaRPr lang="en-US"/>
        </a:p>
      </dgm:t>
    </dgm:pt>
    <dgm:pt modelId="{7D3F0938-C2CB-461B-8B3F-27E6D6F1EFBD}" type="pres">
      <dgm:prSet presAssocID="{11C431A7-2BF6-4DC3-BA69-D646F5552C5C}" presName="vert0" presStyleCnt="0">
        <dgm:presLayoutVars>
          <dgm:dir/>
          <dgm:animOne val="branch"/>
          <dgm:animLvl val="lvl"/>
        </dgm:presLayoutVars>
      </dgm:prSet>
      <dgm:spPr/>
    </dgm:pt>
    <dgm:pt modelId="{7FB20044-1B33-4EA4-974C-8D6CB90F5172}" type="pres">
      <dgm:prSet presAssocID="{CEA19F1B-D716-4A14-ABE1-F15196300DD8}" presName="thickLine" presStyleLbl="alignNode1" presStyleIdx="0" presStyleCnt="6"/>
      <dgm:spPr/>
    </dgm:pt>
    <dgm:pt modelId="{445E148D-BE5D-4095-B9CE-B76F0EB0CBE2}" type="pres">
      <dgm:prSet presAssocID="{CEA19F1B-D716-4A14-ABE1-F15196300DD8}" presName="horz1" presStyleCnt="0"/>
      <dgm:spPr/>
    </dgm:pt>
    <dgm:pt modelId="{38F05520-A9D7-478E-AE38-3082C845DF06}" type="pres">
      <dgm:prSet presAssocID="{CEA19F1B-D716-4A14-ABE1-F15196300DD8}" presName="tx1" presStyleLbl="revTx" presStyleIdx="0" presStyleCnt="6"/>
      <dgm:spPr/>
    </dgm:pt>
    <dgm:pt modelId="{3C2269C2-4CF8-43AF-8D2A-21A4C392C8B8}" type="pres">
      <dgm:prSet presAssocID="{CEA19F1B-D716-4A14-ABE1-F15196300DD8}" presName="vert1" presStyleCnt="0"/>
      <dgm:spPr/>
    </dgm:pt>
    <dgm:pt modelId="{7F973A3A-6D85-4A90-AA22-E7CF34FBA082}" type="pres">
      <dgm:prSet presAssocID="{F00628CA-2F4B-4410-9EC7-EA869073E16E}" presName="thickLine" presStyleLbl="alignNode1" presStyleIdx="1" presStyleCnt="6"/>
      <dgm:spPr/>
    </dgm:pt>
    <dgm:pt modelId="{7C8BC4BF-B22F-4DF8-84DE-8663E4320358}" type="pres">
      <dgm:prSet presAssocID="{F00628CA-2F4B-4410-9EC7-EA869073E16E}" presName="horz1" presStyleCnt="0"/>
      <dgm:spPr/>
    </dgm:pt>
    <dgm:pt modelId="{1F048C91-BC5B-46D0-A588-A1072C33BC22}" type="pres">
      <dgm:prSet presAssocID="{F00628CA-2F4B-4410-9EC7-EA869073E16E}" presName="tx1" presStyleLbl="revTx" presStyleIdx="1" presStyleCnt="6"/>
      <dgm:spPr/>
    </dgm:pt>
    <dgm:pt modelId="{B43942A7-9E16-45CA-952C-D2E77385C78C}" type="pres">
      <dgm:prSet presAssocID="{F00628CA-2F4B-4410-9EC7-EA869073E16E}" presName="vert1" presStyleCnt="0"/>
      <dgm:spPr/>
    </dgm:pt>
    <dgm:pt modelId="{8EE76BB4-5356-4AF9-ABB8-62ECF3472947}" type="pres">
      <dgm:prSet presAssocID="{635610CF-18EC-4918-AF75-FD8C646B150E}" presName="thickLine" presStyleLbl="alignNode1" presStyleIdx="2" presStyleCnt="6"/>
      <dgm:spPr/>
    </dgm:pt>
    <dgm:pt modelId="{0F231C5C-367C-4B22-9E9F-B97DD6089A18}" type="pres">
      <dgm:prSet presAssocID="{635610CF-18EC-4918-AF75-FD8C646B150E}" presName="horz1" presStyleCnt="0"/>
      <dgm:spPr/>
    </dgm:pt>
    <dgm:pt modelId="{8A22359C-367A-4B63-8C00-62ECF3E8EC63}" type="pres">
      <dgm:prSet presAssocID="{635610CF-18EC-4918-AF75-FD8C646B150E}" presName="tx1" presStyleLbl="revTx" presStyleIdx="2" presStyleCnt="6"/>
      <dgm:spPr/>
    </dgm:pt>
    <dgm:pt modelId="{245D39C1-30D4-4C2F-88E8-CCF3FE291EB5}" type="pres">
      <dgm:prSet presAssocID="{635610CF-18EC-4918-AF75-FD8C646B150E}" presName="vert1" presStyleCnt="0"/>
      <dgm:spPr/>
    </dgm:pt>
    <dgm:pt modelId="{961432AB-9ED1-4582-8C8C-AC6E0EEE4DDE}" type="pres">
      <dgm:prSet presAssocID="{3E7F56E4-24E8-433B-8B3F-52D6723F478B}" presName="thickLine" presStyleLbl="alignNode1" presStyleIdx="3" presStyleCnt="6"/>
      <dgm:spPr/>
    </dgm:pt>
    <dgm:pt modelId="{75B1679C-47F2-432A-BD4F-0D7CB669CAC2}" type="pres">
      <dgm:prSet presAssocID="{3E7F56E4-24E8-433B-8B3F-52D6723F478B}" presName="horz1" presStyleCnt="0"/>
      <dgm:spPr/>
    </dgm:pt>
    <dgm:pt modelId="{1608F37C-E341-4BCD-A302-D1C10937C7C2}" type="pres">
      <dgm:prSet presAssocID="{3E7F56E4-24E8-433B-8B3F-52D6723F478B}" presName="tx1" presStyleLbl="revTx" presStyleIdx="3" presStyleCnt="6"/>
      <dgm:spPr/>
    </dgm:pt>
    <dgm:pt modelId="{3C968A9E-14F6-4541-A285-85B74661269B}" type="pres">
      <dgm:prSet presAssocID="{3E7F56E4-24E8-433B-8B3F-52D6723F478B}" presName="vert1" presStyleCnt="0"/>
      <dgm:spPr/>
    </dgm:pt>
    <dgm:pt modelId="{F2B380D3-5AC3-4C7D-B0B5-204173F6C615}" type="pres">
      <dgm:prSet presAssocID="{969FCAFF-4792-4F69-ABCC-90C69AEE7E2B}" presName="thickLine" presStyleLbl="alignNode1" presStyleIdx="4" presStyleCnt="6"/>
      <dgm:spPr/>
    </dgm:pt>
    <dgm:pt modelId="{43482F4A-CAB9-4B0F-852D-04E38101ADF5}" type="pres">
      <dgm:prSet presAssocID="{969FCAFF-4792-4F69-ABCC-90C69AEE7E2B}" presName="horz1" presStyleCnt="0"/>
      <dgm:spPr/>
    </dgm:pt>
    <dgm:pt modelId="{AB12220E-C515-4F22-85A5-E620DFEC1B1F}" type="pres">
      <dgm:prSet presAssocID="{969FCAFF-4792-4F69-ABCC-90C69AEE7E2B}" presName="tx1" presStyleLbl="revTx" presStyleIdx="4" presStyleCnt="6"/>
      <dgm:spPr/>
    </dgm:pt>
    <dgm:pt modelId="{C0F55162-1087-4459-BDE9-61F977DC4050}" type="pres">
      <dgm:prSet presAssocID="{969FCAFF-4792-4F69-ABCC-90C69AEE7E2B}" presName="vert1" presStyleCnt="0"/>
      <dgm:spPr/>
    </dgm:pt>
    <dgm:pt modelId="{3AD6F35F-A48C-4316-A8A0-F7FF5FD9401E}" type="pres">
      <dgm:prSet presAssocID="{15D43A4E-AD27-4207-9DA4-88FFA08974C8}" presName="thickLine" presStyleLbl="alignNode1" presStyleIdx="5" presStyleCnt="6"/>
      <dgm:spPr/>
    </dgm:pt>
    <dgm:pt modelId="{2B0B3936-395C-4DC9-8E4F-0A33ED5905CA}" type="pres">
      <dgm:prSet presAssocID="{15D43A4E-AD27-4207-9DA4-88FFA08974C8}" presName="horz1" presStyleCnt="0"/>
      <dgm:spPr/>
    </dgm:pt>
    <dgm:pt modelId="{3EF890A4-ACDE-4D87-B894-7C9B60BABB85}" type="pres">
      <dgm:prSet presAssocID="{15D43A4E-AD27-4207-9DA4-88FFA08974C8}" presName="tx1" presStyleLbl="revTx" presStyleIdx="5" presStyleCnt="6"/>
      <dgm:spPr/>
    </dgm:pt>
    <dgm:pt modelId="{40E4F674-61C9-46C5-BB9C-470B9B996E59}" type="pres">
      <dgm:prSet presAssocID="{15D43A4E-AD27-4207-9DA4-88FFA08974C8}" presName="vert1" presStyleCnt="0"/>
      <dgm:spPr/>
    </dgm:pt>
  </dgm:ptLst>
  <dgm:cxnLst>
    <dgm:cxn modelId="{DEB28F0A-A80C-40D5-8BB2-22DBE0DA88DD}" type="presOf" srcId="{3E7F56E4-24E8-433B-8B3F-52D6723F478B}" destId="{1608F37C-E341-4BCD-A302-D1C10937C7C2}" srcOrd="0" destOrd="0" presId="urn:microsoft.com/office/officeart/2008/layout/LinedList"/>
    <dgm:cxn modelId="{8159CF21-43D4-42E6-8678-6ABFBD880699}" type="presOf" srcId="{CEA19F1B-D716-4A14-ABE1-F15196300DD8}" destId="{38F05520-A9D7-478E-AE38-3082C845DF06}" srcOrd="0" destOrd="0" presId="urn:microsoft.com/office/officeart/2008/layout/LinedList"/>
    <dgm:cxn modelId="{5EF98925-B55D-4F43-85E5-B650A7CA35CE}" type="presOf" srcId="{F00628CA-2F4B-4410-9EC7-EA869073E16E}" destId="{1F048C91-BC5B-46D0-A588-A1072C33BC22}" srcOrd="0" destOrd="0" presId="urn:microsoft.com/office/officeart/2008/layout/LinedList"/>
    <dgm:cxn modelId="{2C450030-6A6D-4E10-B63F-38283197087A}" srcId="{11C431A7-2BF6-4DC3-BA69-D646F5552C5C}" destId="{3E7F56E4-24E8-433B-8B3F-52D6723F478B}" srcOrd="3" destOrd="0" parTransId="{D9506BF1-AD81-4FFA-94C3-C1593DF33461}" sibTransId="{56BA51E6-59C2-474E-8D75-EED98CB48731}"/>
    <dgm:cxn modelId="{C7D9DC5F-AC90-485D-9FDD-52CDC7F9E9F5}" type="presOf" srcId="{15D43A4E-AD27-4207-9DA4-88FFA08974C8}" destId="{3EF890A4-ACDE-4D87-B894-7C9B60BABB85}" srcOrd="0" destOrd="0" presId="urn:microsoft.com/office/officeart/2008/layout/LinedList"/>
    <dgm:cxn modelId="{FD0DA74E-16C2-4DAE-8B2C-4D258695BFCD}" srcId="{11C431A7-2BF6-4DC3-BA69-D646F5552C5C}" destId="{15D43A4E-AD27-4207-9DA4-88FFA08974C8}" srcOrd="5" destOrd="0" parTransId="{B2A73153-9B25-406A-8415-D093BD8971BA}" sibTransId="{83C7F2C9-9B22-4470-BF4E-C12BC1C1E190}"/>
    <dgm:cxn modelId="{56F7DB6F-23BD-4833-9871-82E5F89A8884}" type="presOf" srcId="{969FCAFF-4792-4F69-ABCC-90C69AEE7E2B}" destId="{AB12220E-C515-4F22-85A5-E620DFEC1B1F}" srcOrd="0" destOrd="0" presId="urn:microsoft.com/office/officeart/2008/layout/LinedList"/>
    <dgm:cxn modelId="{C85AB49D-5E1F-426C-A97A-448704744A19}" type="presOf" srcId="{11C431A7-2BF6-4DC3-BA69-D646F5552C5C}" destId="{7D3F0938-C2CB-461B-8B3F-27E6D6F1EFBD}" srcOrd="0" destOrd="0" presId="urn:microsoft.com/office/officeart/2008/layout/LinedList"/>
    <dgm:cxn modelId="{4174F7A2-DB6F-4776-9EF2-D65A885E7D3D}" type="presOf" srcId="{635610CF-18EC-4918-AF75-FD8C646B150E}" destId="{8A22359C-367A-4B63-8C00-62ECF3E8EC63}" srcOrd="0" destOrd="0" presId="urn:microsoft.com/office/officeart/2008/layout/LinedList"/>
    <dgm:cxn modelId="{D6FE42B6-8EE7-4B81-8236-196975EB8528}" srcId="{11C431A7-2BF6-4DC3-BA69-D646F5552C5C}" destId="{635610CF-18EC-4918-AF75-FD8C646B150E}" srcOrd="2" destOrd="0" parTransId="{BCBE8970-0A9D-4292-B6FA-04A1EF8E9635}" sibTransId="{F9119CB4-435A-47CC-BA8A-CCD52FB76713}"/>
    <dgm:cxn modelId="{35609DE9-D06B-42D9-A2F3-E03E4F839ECA}" srcId="{11C431A7-2BF6-4DC3-BA69-D646F5552C5C}" destId="{F00628CA-2F4B-4410-9EC7-EA869073E16E}" srcOrd="1" destOrd="0" parTransId="{609017C1-CEE0-48A3-A142-DBBE193B30A1}" sibTransId="{C37F0217-759F-4B1C-B8AC-C9D8541A04AF}"/>
    <dgm:cxn modelId="{8C5B48F3-B470-44C3-8B29-7249FC44732D}" srcId="{11C431A7-2BF6-4DC3-BA69-D646F5552C5C}" destId="{CEA19F1B-D716-4A14-ABE1-F15196300DD8}" srcOrd="0" destOrd="0" parTransId="{51468A57-8D84-43C6-98E0-FC429A01B0D1}" sibTransId="{98B4CBE7-DBD3-4DEF-BD7C-D8E4E510F691}"/>
    <dgm:cxn modelId="{58A8A6F7-6C4F-44A9-BAA0-EB1E54F0F09B}" srcId="{11C431A7-2BF6-4DC3-BA69-D646F5552C5C}" destId="{969FCAFF-4792-4F69-ABCC-90C69AEE7E2B}" srcOrd="4" destOrd="0" parTransId="{3EC48674-EA1E-4C22-A226-D4A1F556CCF3}" sibTransId="{A185824C-F622-4127-BF71-9C241E5E165A}"/>
    <dgm:cxn modelId="{7B9A0B20-1AE7-4473-BE81-4E280591B029}" type="presParOf" srcId="{7D3F0938-C2CB-461B-8B3F-27E6D6F1EFBD}" destId="{7FB20044-1B33-4EA4-974C-8D6CB90F5172}" srcOrd="0" destOrd="0" presId="urn:microsoft.com/office/officeart/2008/layout/LinedList"/>
    <dgm:cxn modelId="{657B180C-782B-4DD4-8F43-FF7F1B917C3C}" type="presParOf" srcId="{7D3F0938-C2CB-461B-8B3F-27E6D6F1EFBD}" destId="{445E148D-BE5D-4095-B9CE-B76F0EB0CBE2}" srcOrd="1" destOrd="0" presId="urn:microsoft.com/office/officeart/2008/layout/LinedList"/>
    <dgm:cxn modelId="{719CB4C7-309A-4440-A943-C35028EA2079}" type="presParOf" srcId="{445E148D-BE5D-4095-B9CE-B76F0EB0CBE2}" destId="{38F05520-A9D7-478E-AE38-3082C845DF06}" srcOrd="0" destOrd="0" presId="urn:microsoft.com/office/officeart/2008/layout/LinedList"/>
    <dgm:cxn modelId="{06ED5D14-3F36-4451-B245-EF35248A90A6}" type="presParOf" srcId="{445E148D-BE5D-4095-B9CE-B76F0EB0CBE2}" destId="{3C2269C2-4CF8-43AF-8D2A-21A4C392C8B8}" srcOrd="1" destOrd="0" presId="urn:microsoft.com/office/officeart/2008/layout/LinedList"/>
    <dgm:cxn modelId="{8686BE66-DFC3-4130-9733-E5A9D381CB19}" type="presParOf" srcId="{7D3F0938-C2CB-461B-8B3F-27E6D6F1EFBD}" destId="{7F973A3A-6D85-4A90-AA22-E7CF34FBA082}" srcOrd="2" destOrd="0" presId="urn:microsoft.com/office/officeart/2008/layout/LinedList"/>
    <dgm:cxn modelId="{4F685D91-47AB-41DA-9585-A67A49BFC2F7}" type="presParOf" srcId="{7D3F0938-C2CB-461B-8B3F-27E6D6F1EFBD}" destId="{7C8BC4BF-B22F-4DF8-84DE-8663E4320358}" srcOrd="3" destOrd="0" presId="urn:microsoft.com/office/officeart/2008/layout/LinedList"/>
    <dgm:cxn modelId="{34A8FF9C-BAC6-4C28-9D60-A816B740D3B6}" type="presParOf" srcId="{7C8BC4BF-B22F-4DF8-84DE-8663E4320358}" destId="{1F048C91-BC5B-46D0-A588-A1072C33BC22}" srcOrd="0" destOrd="0" presId="urn:microsoft.com/office/officeart/2008/layout/LinedList"/>
    <dgm:cxn modelId="{2557BF45-839E-41C5-93E0-22AAD0CE49CE}" type="presParOf" srcId="{7C8BC4BF-B22F-4DF8-84DE-8663E4320358}" destId="{B43942A7-9E16-45CA-952C-D2E77385C78C}" srcOrd="1" destOrd="0" presId="urn:microsoft.com/office/officeart/2008/layout/LinedList"/>
    <dgm:cxn modelId="{8C859001-2408-416A-A0F3-194C9F6AA247}" type="presParOf" srcId="{7D3F0938-C2CB-461B-8B3F-27E6D6F1EFBD}" destId="{8EE76BB4-5356-4AF9-ABB8-62ECF3472947}" srcOrd="4" destOrd="0" presId="urn:microsoft.com/office/officeart/2008/layout/LinedList"/>
    <dgm:cxn modelId="{F132BB65-0877-42BB-B8F4-22ED3C423838}" type="presParOf" srcId="{7D3F0938-C2CB-461B-8B3F-27E6D6F1EFBD}" destId="{0F231C5C-367C-4B22-9E9F-B97DD6089A18}" srcOrd="5" destOrd="0" presId="urn:microsoft.com/office/officeart/2008/layout/LinedList"/>
    <dgm:cxn modelId="{5AD622D8-8D29-456A-A9C9-36280DC8EC33}" type="presParOf" srcId="{0F231C5C-367C-4B22-9E9F-B97DD6089A18}" destId="{8A22359C-367A-4B63-8C00-62ECF3E8EC63}" srcOrd="0" destOrd="0" presId="urn:microsoft.com/office/officeart/2008/layout/LinedList"/>
    <dgm:cxn modelId="{442FD932-7346-4FAF-83DB-D6C7CF25B945}" type="presParOf" srcId="{0F231C5C-367C-4B22-9E9F-B97DD6089A18}" destId="{245D39C1-30D4-4C2F-88E8-CCF3FE291EB5}" srcOrd="1" destOrd="0" presId="urn:microsoft.com/office/officeart/2008/layout/LinedList"/>
    <dgm:cxn modelId="{85D56EFE-33FB-4A78-8463-9DBF9EE6530C}" type="presParOf" srcId="{7D3F0938-C2CB-461B-8B3F-27E6D6F1EFBD}" destId="{961432AB-9ED1-4582-8C8C-AC6E0EEE4DDE}" srcOrd="6" destOrd="0" presId="urn:microsoft.com/office/officeart/2008/layout/LinedList"/>
    <dgm:cxn modelId="{D24F899A-45CA-4266-BFA1-CEA87DD98163}" type="presParOf" srcId="{7D3F0938-C2CB-461B-8B3F-27E6D6F1EFBD}" destId="{75B1679C-47F2-432A-BD4F-0D7CB669CAC2}" srcOrd="7" destOrd="0" presId="urn:microsoft.com/office/officeart/2008/layout/LinedList"/>
    <dgm:cxn modelId="{87F68FC4-D0CB-457D-88A5-FA607D60876F}" type="presParOf" srcId="{75B1679C-47F2-432A-BD4F-0D7CB669CAC2}" destId="{1608F37C-E341-4BCD-A302-D1C10937C7C2}" srcOrd="0" destOrd="0" presId="urn:microsoft.com/office/officeart/2008/layout/LinedList"/>
    <dgm:cxn modelId="{3E58307C-E9DA-4194-A230-91AC84FF2DC3}" type="presParOf" srcId="{75B1679C-47F2-432A-BD4F-0D7CB669CAC2}" destId="{3C968A9E-14F6-4541-A285-85B74661269B}" srcOrd="1" destOrd="0" presId="urn:microsoft.com/office/officeart/2008/layout/LinedList"/>
    <dgm:cxn modelId="{360B3444-2076-44CD-8FE2-75073AB2E689}" type="presParOf" srcId="{7D3F0938-C2CB-461B-8B3F-27E6D6F1EFBD}" destId="{F2B380D3-5AC3-4C7D-B0B5-204173F6C615}" srcOrd="8" destOrd="0" presId="urn:microsoft.com/office/officeart/2008/layout/LinedList"/>
    <dgm:cxn modelId="{191790D3-298F-456F-85B3-D0669B1043DD}" type="presParOf" srcId="{7D3F0938-C2CB-461B-8B3F-27E6D6F1EFBD}" destId="{43482F4A-CAB9-4B0F-852D-04E38101ADF5}" srcOrd="9" destOrd="0" presId="urn:microsoft.com/office/officeart/2008/layout/LinedList"/>
    <dgm:cxn modelId="{3F7D17EE-643D-4800-9CA4-266A42C0A0DF}" type="presParOf" srcId="{43482F4A-CAB9-4B0F-852D-04E38101ADF5}" destId="{AB12220E-C515-4F22-85A5-E620DFEC1B1F}" srcOrd="0" destOrd="0" presId="urn:microsoft.com/office/officeart/2008/layout/LinedList"/>
    <dgm:cxn modelId="{E03F8023-4B42-4455-9668-369544FF494F}" type="presParOf" srcId="{43482F4A-CAB9-4B0F-852D-04E38101ADF5}" destId="{C0F55162-1087-4459-BDE9-61F977DC4050}" srcOrd="1" destOrd="0" presId="urn:microsoft.com/office/officeart/2008/layout/LinedList"/>
    <dgm:cxn modelId="{0577DA52-614A-4CEB-9DCC-B5D6F9C38ECA}" type="presParOf" srcId="{7D3F0938-C2CB-461B-8B3F-27E6D6F1EFBD}" destId="{3AD6F35F-A48C-4316-A8A0-F7FF5FD9401E}" srcOrd="10" destOrd="0" presId="urn:microsoft.com/office/officeart/2008/layout/LinedList"/>
    <dgm:cxn modelId="{D00AD35A-5B94-4426-AABD-969A7BABA4AE}" type="presParOf" srcId="{7D3F0938-C2CB-461B-8B3F-27E6D6F1EFBD}" destId="{2B0B3936-395C-4DC9-8E4F-0A33ED5905CA}" srcOrd="11" destOrd="0" presId="urn:microsoft.com/office/officeart/2008/layout/LinedList"/>
    <dgm:cxn modelId="{1F30FCF1-00CE-42CB-8A73-03120F296BC1}" type="presParOf" srcId="{2B0B3936-395C-4DC9-8E4F-0A33ED5905CA}" destId="{3EF890A4-ACDE-4D87-B894-7C9B60BABB85}" srcOrd="0" destOrd="0" presId="urn:microsoft.com/office/officeart/2008/layout/LinedList"/>
    <dgm:cxn modelId="{20502059-1008-4A63-94F4-BE743EF7E9CC}" type="presParOf" srcId="{2B0B3936-395C-4DC9-8E4F-0A33ED5905CA}" destId="{40E4F674-61C9-46C5-BB9C-470B9B996E5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305FAC4-65CB-4150-B758-1DCE72B714C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743525B-F8C2-4DD1-9B85-41D4327391A6}">
      <dgm:prSet/>
      <dgm:spPr/>
      <dgm:t>
        <a:bodyPr/>
        <a:lstStyle/>
        <a:p>
          <a:r>
            <a:rPr lang="en-US"/>
            <a:t>Most functionality is provided through built-in and user-created functions and all data objects are kept in memory during an interactive session.</a:t>
          </a:r>
        </a:p>
      </dgm:t>
    </dgm:pt>
    <dgm:pt modelId="{35AC6783-6052-4247-B20B-74EE12429950}" type="parTrans" cxnId="{9D64C188-B51F-4631-AE38-424B6AF0CB08}">
      <dgm:prSet/>
      <dgm:spPr/>
      <dgm:t>
        <a:bodyPr/>
        <a:lstStyle/>
        <a:p>
          <a:endParaRPr lang="en-US"/>
        </a:p>
      </dgm:t>
    </dgm:pt>
    <dgm:pt modelId="{FED15C87-2A2B-476E-BA01-72003AF6C0C7}" type="sibTrans" cxnId="{9D64C188-B51F-4631-AE38-424B6AF0CB08}">
      <dgm:prSet/>
      <dgm:spPr/>
      <dgm:t>
        <a:bodyPr/>
        <a:lstStyle/>
        <a:p>
          <a:endParaRPr lang="en-US"/>
        </a:p>
      </dgm:t>
    </dgm:pt>
    <dgm:pt modelId="{1B133197-F1B9-4492-A4E1-3FA06243B243}">
      <dgm:prSet/>
      <dgm:spPr/>
      <dgm:t>
        <a:bodyPr/>
        <a:lstStyle/>
        <a:p>
          <a:r>
            <a:rPr lang="en-US"/>
            <a:t>Basic functions are available by default. Other functions are contained in packages that can be attached to a current session as needed </a:t>
          </a:r>
        </a:p>
      </dgm:t>
    </dgm:pt>
    <dgm:pt modelId="{AC69FAA7-26B0-4740-9B01-D424A4247D7F}" type="parTrans" cxnId="{1A8FC0BD-D54B-4358-A211-34ED0DFD5A40}">
      <dgm:prSet/>
      <dgm:spPr/>
      <dgm:t>
        <a:bodyPr/>
        <a:lstStyle/>
        <a:p>
          <a:endParaRPr lang="en-US"/>
        </a:p>
      </dgm:t>
    </dgm:pt>
    <dgm:pt modelId="{EC57B2F1-1B2D-491F-A1A8-68BD3BE21AAB}" type="sibTrans" cxnId="{1A8FC0BD-D54B-4358-A211-34ED0DFD5A40}">
      <dgm:prSet/>
      <dgm:spPr/>
      <dgm:t>
        <a:bodyPr/>
        <a:lstStyle/>
        <a:p>
          <a:endParaRPr lang="en-US"/>
        </a:p>
      </dgm:t>
    </dgm:pt>
    <dgm:pt modelId="{349EC7AE-1371-4973-A9AE-E1F45106D57D}">
      <dgm:prSet/>
      <dgm:spPr/>
      <dgm:t>
        <a:bodyPr/>
        <a:lstStyle/>
        <a:p>
          <a:r>
            <a:rPr lang="en-US"/>
            <a:t>A key skill to using R effectively is learning how to use the built-in help system. Other sections describe the working environment, inputting programs and outputting results, installing new functionality through packages and etc. </a:t>
          </a:r>
        </a:p>
      </dgm:t>
    </dgm:pt>
    <dgm:pt modelId="{D8E426C3-21DB-43B9-93FE-264FC1756EB5}" type="parTrans" cxnId="{E1950635-E4FB-4D73-8394-61693A183363}">
      <dgm:prSet/>
      <dgm:spPr/>
      <dgm:t>
        <a:bodyPr/>
        <a:lstStyle/>
        <a:p>
          <a:endParaRPr lang="en-US"/>
        </a:p>
      </dgm:t>
    </dgm:pt>
    <dgm:pt modelId="{3C282643-86E6-47E1-8DF5-A6C08404558B}" type="sibTrans" cxnId="{E1950635-E4FB-4D73-8394-61693A183363}">
      <dgm:prSet/>
      <dgm:spPr/>
      <dgm:t>
        <a:bodyPr/>
        <a:lstStyle/>
        <a:p>
          <a:endParaRPr lang="en-US"/>
        </a:p>
      </dgm:t>
    </dgm:pt>
    <dgm:pt modelId="{F271DE4A-60BF-4B7B-824B-13FDD56DE0AD}">
      <dgm:prSet/>
      <dgm:spPr/>
      <dgm:t>
        <a:bodyPr/>
        <a:lstStyle/>
        <a:p>
          <a:r>
            <a:rPr lang="en-US"/>
            <a:t>A fundamental design feature of R is that the output from most functions can be used as input to other functions. This is described in reusing results. </a:t>
          </a:r>
        </a:p>
      </dgm:t>
    </dgm:pt>
    <dgm:pt modelId="{3EF4BF35-2629-4103-BE91-6BDC8A8383EA}" type="parTrans" cxnId="{F0E866D2-8520-4063-980A-7AE3B6AF8CFD}">
      <dgm:prSet/>
      <dgm:spPr/>
      <dgm:t>
        <a:bodyPr/>
        <a:lstStyle/>
        <a:p>
          <a:endParaRPr lang="en-US"/>
        </a:p>
      </dgm:t>
    </dgm:pt>
    <dgm:pt modelId="{90FBBED5-6FDF-4255-A7C2-C008926B5A1C}" type="sibTrans" cxnId="{F0E866D2-8520-4063-980A-7AE3B6AF8CFD}">
      <dgm:prSet/>
      <dgm:spPr/>
      <dgm:t>
        <a:bodyPr/>
        <a:lstStyle/>
        <a:p>
          <a:endParaRPr lang="en-US"/>
        </a:p>
      </dgm:t>
    </dgm:pt>
    <dgm:pt modelId="{C6F8CB44-048D-4F74-BCDB-53FF6FFA3778}" type="pres">
      <dgm:prSet presAssocID="{1305FAC4-65CB-4150-B758-1DCE72B714C4}" presName="root" presStyleCnt="0">
        <dgm:presLayoutVars>
          <dgm:dir/>
          <dgm:resizeHandles val="exact"/>
        </dgm:presLayoutVars>
      </dgm:prSet>
      <dgm:spPr/>
    </dgm:pt>
    <dgm:pt modelId="{AD61ABD0-E5A7-4674-A632-FFA3A1488F8C}" type="pres">
      <dgm:prSet presAssocID="{A743525B-F8C2-4DD1-9B85-41D4327391A6}" presName="compNode" presStyleCnt="0"/>
      <dgm:spPr/>
    </dgm:pt>
    <dgm:pt modelId="{57B88FFD-5DF0-474B-9407-B76B260190F0}" type="pres">
      <dgm:prSet presAssocID="{A743525B-F8C2-4DD1-9B85-41D4327391A6}" presName="bgRect" presStyleLbl="bgShp" presStyleIdx="0" presStyleCnt="4"/>
      <dgm:spPr/>
    </dgm:pt>
    <dgm:pt modelId="{86F29284-6604-478B-812A-30B1658A5BC6}" type="pres">
      <dgm:prSet presAssocID="{A743525B-F8C2-4DD1-9B85-41D4327391A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B3EBF5D5-0697-4294-B332-C03B1CE904FE}" type="pres">
      <dgm:prSet presAssocID="{A743525B-F8C2-4DD1-9B85-41D4327391A6}" presName="spaceRect" presStyleCnt="0"/>
      <dgm:spPr/>
    </dgm:pt>
    <dgm:pt modelId="{788EF063-E6E0-4BA9-976B-3D57752BCE0B}" type="pres">
      <dgm:prSet presAssocID="{A743525B-F8C2-4DD1-9B85-41D4327391A6}" presName="parTx" presStyleLbl="revTx" presStyleIdx="0" presStyleCnt="4">
        <dgm:presLayoutVars>
          <dgm:chMax val="0"/>
          <dgm:chPref val="0"/>
        </dgm:presLayoutVars>
      </dgm:prSet>
      <dgm:spPr/>
    </dgm:pt>
    <dgm:pt modelId="{9E6A0692-2ED2-4C41-9E9E-764757AAD3C3}" type="pres">
      <dgm:prSet presAssocID="{FED15C87-2A2B-476E-BA01-72003AF6C0C7}" presName="sibTrans" presStyleCnt="0"/>
      <dgm:spPr/>
    </dgm:pt>
    <dgm:pt modelId="{489644A0-8084-48CD-A0F0-EC3793B2438D}" type="pres">
      <dgm:prSet presAssocID="{1B133197-F1B9-4492-A4E1-3FA06243B243}" presName="compNode" presStyleCnt="0"/>
      <dgm:spPr/>
    </dgm:pt>
    <dgm:pt modelId="{E491ADF4-37D7-48DE-9729-2BBB51F6E2FE}" type="pres">
      <dgm:prSet presAssocID="{1B133197-F1B9-4492-A4E1-3FA06243B243}" presName="bgRect" presStyleLbl="bgShp" presStyleIdx="1" presStyleCnt="4"/>
      <dgm:spPr/>
    </dgm:pt>
    <dgm:pt modelId="{037C3FD8-F0AF-4C74-A1BB-1757158AA9BE}" type="pres">
      <dgm:prSet presAssocID="{1B133197-F1B9-4492-A4E1-3FA06243B24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A063B6FD-AA1C-4E99-8C58-B5AC42A37B10}" type="pres">
      <dgm:prSet presAssocID="{1B133197-F1B9-4492-A4E1-3FA06243B243}" presName="spaceRect" presStyleCnt="0"/>
      <dgm:spPr/>
    </dgm:pt>
    <dgm:pt modelId="{D198696D-20CA-4A7C-9913-2B16A028E3F5}" type="pres">
      <dgm:prSet presAssocID="{1B133197-F1B9-4492-A4E1-3FA06243B243}" presName="parTx" presStyleLbl="revTx" presStyleIdx="1" presStyleCnt="4">
        <dgm:presLayoutVars>
          <dgm:chMax val="0"/>
          <dgm:chPref val="0"/>
        </dgm:presLayoutVars>
      </dgm:prSet>
      <dgm:spPr/>
    </dgm:pt>
    <dgm:pt modelId="{12CFEA60-98DE-426C-8850-C2610FE34288}" type="pres">
      <dgm:prSet presAssocID="{EC57B2F1-1B2D-491F-A1A8-68BD3BE21AAB}" presName="sibTrans" presStyleCnt="0"/>
      <dgm:spPr/>
    </dgm:pt>
    <dgm:pt modelId="{386D9FF5-92EA-4835-B7CC-8547746022CA}" type="pres">
      <dgm:prSet presAssocID="{349EC7AE-1371-4973-A9AE-E1F45106D57D}" presName="compNode" presStyleCnt="0"/>
      <dgm:spPr/>
    </dgm:pt>
    <dgm:pt modelId="{F69B48C2-4E26-4997-A843-5DFB1F5B3762}" type="pres">
      <dgm:prSet presAssocID="{349EC7AE-1371-4973-A9AE-E1F45106D57D}" presName="bgRect" presStyleLbl="bgShp" presStyleIdx="2" presStyleCnt="4"/>
      <dgm:spPr/>
    </dgm:pt>
    <dgm:pt modelId="{DD265A38-1610-4711-8B78-CB61A0D94319}" type="pres">
      <dgm:prSet presAssocID="{349EC7AE-1371-4973-A9AE-E1F45106D57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0BCEDF92-E15D-4288-8018-D1E3ADFB9F67}" type="pres">
      <dgm:prSet presAssocID="{349EC7AE-1371-4973-A9AE-E1F45106D57D}" presName="spaceRect" presStyleCnt="0"/>
      <dgm:spPr/>
    </dgm:pt>
    <dgm:pt modelId="{270CCB1C-9718-4571-B08C-A20B09C93316}" type="pres">
      <dgm:prSet presAssocID="{349EC7AE-1371-4973-A9AE-E1F45106D57D}" presName="parTx" presStyleLbl="revTx" presStyleIdx="2" presStyleCnt="4">
        <dgm:presLayoutVars>
          <dgm:chMax val="0"/>
          <dgm:chPref val="0"/>
        </dgm:presLayoutVars>
      </dgm:prSet>
      <dgm:spPr/>
    </dgm:pt>
    <dgm:pt modelId="{5D240CB5-6297-43FF-BBE5-DE0965CBE650}" type="pres">
      <dgm:prSet presAssocID="{3C282643-86E6-47E1-8DF5-A6C08404558B}" presName="sibTrans" presStyleCnt="0"/>
      <dgm:spPr/>
    </dgm:pt>
    <dgm:pt modelId="{EB99B17E-E92F-412E-9CF4-93A3EA6C1229}" type="pres">
      <dgm:prSet presAssocID="{F271DE4A-60BF-4B7B-824B-13FDD56DE0AD}" presName="compNode" presStyleCnt="0"/>
      <dgm:spPr/>
    </dgm:pt>
    <dgm:pt modelId="{94F97545-A75F-4D31-82DD-61ED3010F232}" type="pres">
      <dgm:prSet presAssocID="{F271DE4A-60BF-4B7B-824B-13FDD56DE0AD}" presName="bgRect" presStyleLbl="bgShp" presStyleIdx="3" presStyleCnt="4"/>
      <dgm:spPr/>
    </dgm:pt>
    <dgm:pt modelId="{060ED88F-E51B-4978-935D-9618E7593F1E}" type="pres">
      <dgm:prSet presAssocID="{F271DE4A-60BF-4B7B-824B-13FDD56DE0A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DD298693-9429-44A9-8D1D-15B6A5BB8963}" type="pres">
      <dgm:prSet presAssocID="{F271DE4A-60BF-4B7B-824B-13FDD56DE0AD}" presName="spaceRect" presStyleCnt="0"/>
      <dgm:spPr/>
    </dgm:pt>
    <dgm:pt modelId="{E089AF02-E3D1-4BF3-AE0A-6588462CF76E}" type="pres">
      <dgm:prSet presAssocID="{F271DE4A-60BF-4B7B-824B-13FDD56DE0AD}" presName="parTx" presStyleLbl="revTx" presStyleIdx="3" presStyleCnt="4">
        <dgm:presLayoutVars>
          <dgm:chMax val="0"/>
          <dgm:chPref val="0"/>
        </dgm:presLayoutVars>
      </dgm:prSet>
      <dgm:spPr/>
    </dgm:pt>
  </dgm:ptLst>
  <dgm:cxnLst>
    <dgm:cxn modelId="{E1950635-E4FB-4D73-8394-61693A183363}" srcId="{1305FAC4-65CB-4150-B758-1DCE72B714C4}" destId="{349EC7AE-1371-4973-A9AE-E1F45106D57D}" srcOrd="2" destOrd="0" parTransId="{D8E426C3-21DB-43B9-93FE-264FC1756EB5}" sibTransId="{3C282643-86E6-47E1-8DF5-A6C08404558B}"/>
    <dgm:cxn modelId="{9392F585-F459-46F6-B004-DC4D9DE98853}" type="presOf" srcId="{A743525B-F8C2-4DD1-9B85-41D4327391A6}" destId="{788EF063-E6E0-4BA9-976B-3D57752BCE0B}" srcOrd="0" destOrd="0" presId="urn:microsoft.com/office/officeart/2018/2/layout/IconVerticalSolidList"/>
    <dgm:cxn modelId="{9D64C188-B51F-4631-AE38-424B6AF0CB08}" srcId="{1305FAC4-65CB-4150-B758-1DCE72B714C4}" destId="{A743525B-F8C2-4DD1-9B85-41D4327391A6}" srcOrd="0" destOrd="0" parTransId="{35AC6783-6052-4247-B20B-74EE12429950}" sibTransId="{FED15C87-2A2B-476E-BA01-72003AF6C0C7}"/>
    <dgm:cxn modelId="{D6E1C09C-309F-4072-924F-CBB19CEDBF4D}" type="presOf" srcId="{349EC7AE-1371-4973-A9AE-E1F45106D57D}" destId="{270CCB1C-9718-4571-B08C-A20B09C93316}" srcOrd="0" destOrd="0" presId="urn:microsoft.com/office/officeart/2018/2/layout/IconVerticalSolidList"/>
    <dgm:cxn modelId="{A788DCB0-F66B-4D8F-A104-97FFE9509555}" type="presOf" srcId="{F271DE4A-60BF-4B7B-824B-13FDD56DE0AD}" destId="{E089AF02-E3D1-4BF3-AE0A-6588462CF76E}" srcOrd="0" destOrd="0" presId="urn:microsoft.com/office/officeart/2018/2/layout/IconVerticalSolidList"/>
    <dgm:cxn modelId="{B76C9DB5-986B-45E1-80EB-2B7A6F52C0D5}" type="presOf" srcId="{1B133197-F1B9-4492-A4E1-3FA06243B243}" destId="{D198696D-20CA-4A7C-9913-2B16A028E3F5}" srcOrd="0" destOrd="0" presId="urn:microsoft.com/office/officeart/2018/2/layout/IconVerticalSolidList"/>
    <dgm:cxn modelId="{1A8FC0BD-D54B-4358-A211-34ED0DFD5A40}" srcId="{1305FAC4-65CB-4150-B758-1DCE72B714C4}" destId="{1B133197-F1B9-4492-A4E1-3FA06243B243}" srcOrd="1" destOrd="0" parTransId="{AC69FAA7-26B0-4740-9B01-D424A4247D7F}" sibTransId="{EC57B2F1-1B2D-491F-A1A8-68BD3BE21AAB}"/>
    <dgm:cxn modelId="{9728C1C7-A785-4717-AFDA-E755CF8825D0}" type="presOf" srcId="{1305FAC4-65CB-4150-B758-1DCE72B714C4}" destId="{C6F8CB44-048D-4F74-BCDB-53FF6FFA3778}" srcOrd="0" destOrd="0" presId="urn:microsoft.com/office/officeart/2018/2/layout/IconVerticalSolidList"/>
    <dgm:cxn modelId="{F0E866D2-8520-4063-980A-7AE3B6AF8CFD}" srcId="{1305FAC4-65CB-4150-B758-1DCE72B714C4}" destId="{F271DE4A-60BF-4B7B-824B-13FDD56DE0AD}" srcOrd="3" destOrd="0" parTransId="{3EF4BF35-2629-4103-BE91-6BDC8A8383EA}" sibTransId="{90FBBED5-6FDF-4255-A7C2-C008926B5A1C}"/>
    <dgm:cxn modelId="{F90A419F-F44C-4F22-8E46-3B31400FF375}" type="presParOf" srcId="{C6F8CB44-048D-4F74-BCDB-53FF6FFA3778}" destId="{AD61ABD0-E5A7-4674-A632-FFA3A1488F8C}" srcOrd="0" destOrd="0" presId="urn:microsoft.com/office/officeart/2018/2/layout/IconVerticalSolidList"/>
    <dgm:cxn modelId="{8B5EA73A-060E-4B06-BDA8-384BF88FD70F}" type="presParOf" srcId="{AD61ABD0-E5A7-4674-A632-FFA3A1488F8C}" destId="{57B88FFD-5DF0-474B-9407-B76B260190F0}" srcOrd="0" destOrd="0" presId="urn:microsoft.com/office/officeart/2018/2/layout/IconVerticalSolidList"/>
    <dgm:cxn modelId="{F8B3AE25-B136-499C-BB13-2AC727741A79}" type="presParOf" srcId="{AD61ABD0-E5A7-4674-A632-FFA3A1488F8C}" destId="{86F29284-6604-478B-812A-30B1658A5BC6}" srcOrd="1" destOrd="0" presId="urn:microsoft.com/office/officeart/2018/2/layout/IconVerticalSolidList"/>
    <dgm:cxn modelId="{27CAF35A-51A1-46EF-9100-5AE8B89A8657}" type="presParOf" srcId="{AD61ABD0-E5A7-4674-A632-FFA3A1488F8C}" destId="{B3EBF5D5-0697-4294-B332-C03B1CE904FE}" srcOrd="2" destOrd="0" presId="urn:microsoft.com/office/officeart/2018/2/layout/IconVerticalSolidList"/>
    <dgm:cxn modelId="{3EC8473B-FD92-4240-96D3-331231B5D3B0}" type="presParOf" srcId="{AD61ABD0-E5A7-4674-A632-FFA3A1488F8C}" destId="{788EF063-E6E0-4BA9-976B-3D57752BCE0B}" srcOrd="3" destOrd="0" presId="urn:microsoft.com/office/officeart/2018/2/layout/IconVerticalSolidList"/>
    <dgm:cxn modelId="{031DFC24-5F0F-45C0-A483-BFA7C0D07112}" type="presParOf" srcId="{C6F8CB44-048D-4F74-BCDB-53FF6FFA3778}" destId="{9E6A0692-2ED2-4C41-9E9E-764757AAD3C3}" srcOrd="1" destOrd="0" presId="urn:microsoft.com/office/officeart/2018/2/layout/IconVerticalSolidList"/>
    <dgm:cxn modelId="{8EFC596B-0136-49F5-940B-2A4BD811AB77}" type="presParOf" srcId="{C6F8CB44-048D-4F74-BCDB-53FF6FFA3778}" destId="{489644A0-8084-48CD-A0F0-EC3793B2438D}" srcOrd="2" destOrd="0" presId="urn:microsoft.com/office/officeart/2018/2/layout/IconVerticalSolidList"/>
    <dgm:cxn modelId="{CE57AB4A-6CE4-4645-A558-41DFA9833084}" type="presParOf" srcId="{489644A0-8084-48CD-A0F0-EC3793B2438D}" destId="{E491ADF4-37D7-48DE-9729-2BBB51F6E2FE}" srcOrd="0" destOrd="0" presId="urn:microsoft.com/office/officeart/2018/2/layout/IconVerticalSolidList"/>
    <dgm:cxn modelId="{7D7F3585-8C0F-4830-ABC2-EBCF1037190B}" type="presParOf" srcId="{489644A0-8084-48CD-A0F0-EC3793B2438D}" destId="{037C3FD8-F0AF-4C74-A1BB-1757158AA9BE}" srcOrd="1" destOrd="0" presId="urn:microsoft.com/office/officeart/2018/2/layout/IconVerticalSolidList"/>
    <dgm:cxn modelId="{72128D81-B919-46AE-87CE-955740DC6BB8}" type="presParOf" srcId="{489644A0-8084-48CD-A0F0-EC3793B2438D}" destId="{A063B6FD-AA1C-4E99-8C58-B5AC42A37B10}" srcOrd="2" destOrd="0" presId="urn:microsoft.com/office/officeart/2018/2/layout/IconVerticalSolidList"/>
    <dgm:cxn modelId="{30E96A6C-BC39-47DC-A22E-4EC3B889D1D5}" type="presParOf" srcId="{489644A0-8084-48CD-A0F0-EC3793B2438D}" destId="{D198696D-20CA-4A7C-9913-2B16A028E3F5}" srcOrd="3" destOrd="0" presId="urn:microsoft.com/office/officeart/2018/2/layout/IconVerticalSolidList"/>
    <dgm:cxn modelId="{6C4EECC8-3962-4450-97BC-FC41ABB0FF1E}" type="presParOf" srcId="{C6F8CB44-048D-4F74-BCDB-53FF6FFA3778}" destId="{12CFEA60-98DE-426C-8850-C2610FE34288}" srcOrd="3" destOrd="0" presId="urn:microsoft.com/office/officeart/2018/2/layout/IconVerticalSolidList"/>
    <dgm:cxn modelId="{8BD43200-D01B-4C6F-9CA2-3620AD2F100C}" type="presParOf" srcId="{C6F8CB44-048D-4F74-BCDB-53FF6FFA3778}" destId="{386D9FF5-92EA-4835-B7CC-8547746022CA}" srcOrd="4" destOrd="0" presId="urn:microsoft.com/office/officeart/2018/2/layout/IconVerticalSolidList"/>
    <dgm:cxn modelId="{9ADF4AA7-315C-490F-ABC9-0F235083D071}" type="presParOf" srcId="{386D9FF5-92EA-4835-B7CC-8547746022CA}" destId="{F69B48C2-4E26-4997-A843-5DFB1F5B3762}" srcOrd="0" destOrd="0" presId="urn:microsoft.com/office/officeart/2018/2/layout/IconVerticalSolidList"/>
    <dgm:cxn modelId="{7B00D7AF-D934-43D2-A3FE-673C92B3CB2B}" type="presParOf" srcId="{386D9FF5-92EA-4835-B7CC-8547746022CA}" destId="{DD265A38-1610-4711-8B78-CB61A0D94319}" srcOrd="1" destOrd="0" presId="urn:microsoft.com/office/officeart/2018/2/layout/IconVerticalSolidList"/>
    <dgm:cxn modelId="{B6A7B86D-B08C-4D16-8BA9-84A8F3A400BF}" type="presParOf" srcId="{386D9FF5-92EA-4835-B7CC-8547746022CA}" destId="{0BCEDF92-E15D-4288-8018-D1E3ADFB9F67}" srcOrd="2" destOrd="0" presId="urn:microsoft.com/office/officeart/2018/2/layout/IconVerticalSolidList"/>
    <dgm:cxn modelId="{FAB731FF-C5A3-4818-BE13-5C81D19505A0}" type="presParOf" srcId="{386D9FF5-92EA-4835-B7CC-8547746022CA}" destId="{270CCB1C-9718-4571-B08C-A20B09C93316}" srcOrd="3" destOrd="0" presId="urn:microsoft.com/office/officeart/2018/2/layout/IconVerticalSolidList"/>
    <dgm:cxn modelId="{F294F9C1-12C4-40A9-B40B-911DE41DD032}" type="presParOf" srcId="{C6F8CB44-048D-4F74-BCDB-53FF6FFA3778}" destId="{5D240CB5-6297-43FF-BBE5-DE0965CBE650}" srcOrd="5" destOrd="0" presId="urn:microsoft.com/office/officeart/2018/2/layout/IconVerticalSolidList"/>
    <dgm:cxn modelId="{4A157546-DC9C-43FD-B178-7E4603601330}" type="presParOf" srcId="{C6F8CB44-048D-4F74-BCDB-53FF6FFA3778}" destId="{EB99B17E-E92F-412E-9CF4-93A3EA6C1229}" srcOrd="6" destOrd="0" presId="urn:microsoft.com/office/officeart/2018/2/layout/IconVerticalSolidList"/>
    <dgm:cxn modelId="{8D63F87D-F5D9-497F-B30D-D3F9F81D6D16}" type="presParOf" srcId="{EB99B17E-E92F-412E-9CF4-93A3EA6C1229}" destId="{94F97545-A75F-4D31-82DD-61ED3010F232}" srcOrd="0" destOrd="0" presId="urn:microsoft.com/office/officeart/2018/2/layout/IconVerticalSolidList"/>
    <dgm:cxn modelId="{4402ECD0-C1ED-4077-970A-57C5F58A1C34}" type="presParOf" srcId="{EB99B17E-E92F-412E-9CF4-93A3EA6C1229}" destId="{060ED88F-E51B-4978-935D-9618E7593F1E}" srcOrd="1" destOrd="0" presId="urn:microsoft.com/office/officeart/2018/2/layout/IconVerticalSolidList"/>
    <dgm:cxn modelId="{43A66FDF-89F5-4C11-904D-754F7D83CF23}" type="presParOf" srcId="{EB99B17E-E92F-412E-9CF4-93A3EA6C1229}" destId="{DD298693-9429-44A9-8D1D-15B6A5BB8963}" srcOrd="2" destOrd="0" presId="urn:microsoft.com/office/officeart/2018/2/layout/IconVerticalSolidList"/>
    <dgm:cxn modelId="{EA5ED9E5-6A61-46D6-B116-5746459B0061}" type="presParOf" srcId="{EB99B17E-E92F-412E-9CF4-93A3EA6C1229}" destId="{E089AF02-E3D1-4BF3-AE0A-6588462CF76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C5781E-D5BF-42D6-A904-45E2AA1F553D}">
      <dsp:nvSpPr>
        <dsp:cNvPr id="0" name=""/>
        <dsp:cNvSpPr/>
      </dsp:nvSpPr>
      <dsp:spPr>
        <a:xfrm rot="16200000">
          <a:off x="1191793" y="1278470"/>
          <a:ext cx="424158" cy="1684648"/>
        </a:xfrm>
        <a:prstGeom prst="round2Same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Monday</a:t>
          </a:r>
        </a:p>
      </dsp:txBody>
      <dsp:txXfrm rot="5400000">
        <a:off x="582254" y="1929421"/>
        <a:ext cx="1663942" cy="382746"/>
      </dsp:txXfrm>
    </dsp:sp>
    <dsp:sp modelId="{9D00AE12-F0B0-4500-AD7E-9AF314C1F2F4}">
      <dsp:nvSpPr>
        <dsp:cNvPr id="0" name=""/>
        <dsp:cNvSpPr/>
      </dsp:nvSpPr>
      <dsp:spPr>
        <a:xfrm>
          <a:off x="0" y="0"/>
          <a:ext cx="2807746" cy="1484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a:t>▶ Monday: Introduction (Maxwell Theatre)</a:t>
          </a:r>
        </a:p>
      </dsp:txBody>
      <dsp:txXfrm>
        <a:off x="0" y="0"/>
        <a:ext cx="2807746" cy="1484556"/>
      </dsp:txXfrm>
    </dsp:sp>
    <dsp:sp modelId="{EF255C58-C8AC-466F-8557-CE1A8233BFB1}">
      <dsp:nvSpPr>
        <dsp:cNvPr id="0" name=""/>
        <dsp:cNvSpPr/>
      </dsp:nvSpPr>
      <dsp:spPr>
        <a:xfrm>
          <a:off x="1403873" y="1569387"/>
          <a:ext cx="0" cy="339327"/>
        </a:xfrm>
        <a:prstGeom prst="line">
          <a:avLst/>
        </a:prstGeom>
        <a:noFill/>
        <a:ln w="9525"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6BB2CD9-EEC7-4997-B69F-AB17A5143F98}">
      <dsp:nvSpPr>
        <dsp:cNvPr id="0" name=""/>
        <dsp:cNvSpPr/>
      </dsp:nvSpPr>
      <dsp:spPr>
        <a:xfrm>
          <a:off x="1361457" y="1484556"/>
          <a:ext cx="84831" cy="84831"/>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l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6655FEFE-3212-41E9-9B6A-234E90F715EF}">
      <dsp:nvSpPr>
        <dsp:cNvPr id="0" name=""/>
        <dsp:cNvSpPr/>
      </dsp:nvSpPr>
      <dsp:spPr>
        <a:xfrm>
          <a:off x="2246197" y="1908715"/>
          <a:ext cx="1684648" cy="424158"/>
        </a:xfrm>
        <a:prstGeom prst="rect">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Tuesday</a:t>
          </a:r>
        </a:p>
      </dsp:txBody>
      <dsp:txXfrm>
        <a:off x="2246197" y="1908715"/>
        <a:ext cx="1684648" cy="424158"/>
      </dsp:txXfrm>
    </dsp:sp>
    <dsp:sp modelId="{5993ED17-D50C-43F2-B51F-10E4385F3B59}">
      <dsp:nvSpPr>
        <dsp:cNvPr id="0" name=""/>
        <dsp:cNvSpPr/>
      </dsp:nvSpPr>
      <dsp:spPr>
        <a:xfrm>
          <a:off x="1684648" y="2757032"/>
          <a:ext cx="2807746" cy="1484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a:t>▶ Tuesday: R basics (Maxwell Theatre)</a:t>
          </a:r>
        </a:p>
      </dsp:txBody>
      <dsp:txXfrm>
        <a:off x="1684648" y="2757032"/>
        <a:ext cx="2807746" cy="1484556"/>
      </dsp:txXfrm>
    </dsp:sp>
    <dsp:sp modelId="{8F85A2A4-E3DB-441A-B597-08DD10E16A4E}">
      <dsp:nvSpPr>
        <dsp:cNvPr id="0" name=""/>
        <dsp:cNvSpPr/>
      </dsp:nvSpPr>
      <dsp:spPr>
        <a:xfrm>
          <a:off x="3088521" y="2332873"/>
          <a:ext cx="0" cy="339327"/>
        </a:xfrm>
        <a:prstGeom prst="line">
          <a:avLst/>
        </a:prstGeom>
        <a:noFill/>
        <a:ln w="9525" cap="rnd"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8657059-4278-4B66-9681-0C31B1EC8ED5}">
      <dsp:nvSpPr>
        <dsp:cNvPr id="0" name=""/>
        <dsp:cNvSpPr/>
      </dsp:nvSpPr>
      <dsp:spPr>
        <a:xfrm>
          <a:off x="3046105" y="2672201"/>
          <a:ext cx="84831" cy="84831"/>
        </a:xfrm>
        <a:prstGeom prst="ellipse">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w="9525" cap="rnd" cmpd="sng" algn="ctr">
          <a:solidFill>
            <a:schemeClr val="l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9E1901C6-0B4B-438A-A370-1418E9286EFF}">
      <dsp:nvSpPr>
        <dsp:cNvPr id="0" name=""/>
        <dsp:cNvSpPr/>
      </dsp:nvSpPr>
      <dsp:spPr>
        <a:xfrm>
          <a:off x="3930845" y="1908715"/>
          <a:ext cx="1684648" cy="424158"/>
        </a:xfrm>
        <a:prstGeom prst="rect">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Wednesday</a:t>
          </a:r>
        </a:p>
      </dsp:txBody>
      <dsp:txXfrm>
        <a:off x="3930845" y="1908715"/>
        <a:ext cx="1684648" cy="424158"/>
      </dsp:txXfrm>
    </dsp:sp>
    <dsp:sp modelId="{451AFC0D-CE66-4238-A7C6-B5DC4C689DF4}">
      <dsp:nvSpPr>
        <dsp:cNvPr id="0" name=""/>
        <dsp:cNvSpPr/>
      </dsp:nvSpPr>
      <dsp:spPr>
        <a:xfrm>
          <a:off x="3369296" y="0"/>
          <a:ext cx="2807746" cy="1484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a:t>▶ Wednesday: More R: Good practices(Maxwell Theatre)</a:t>
          </a:r>
        </a:p>
      </dsp:txBody>
      <dsp:txXfrm>
        <a:off x="3369296" y="0"/>
        <a:ext cx="2807746" cy="1484556"/>
      </dsp:txXfrm>
    </dsp:sp>
    <dsp:sp modelId="{57F1074E-A6F1-461A-B1F1-397CAD1EC310}">
      <dsp:nvSpPr>
        <dsp:cNvPr id="0" name=""/>
        <dsp:cNvSpPr/>
      </dsp:nvSpPr>
      <dsp:spPr>
        <a:xfrm>
          <a:off x="4773169" y="1569387"/>
          <a:ext cx="0" cy="339327"/>
        </a:xfrm>
        <a:prstGeom prst="line">
          <a:avLst/>
        </a:prstGeom>
        <a:noFill/>
        <a:ln w="9525"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6B9877A-59ED-4452-80ED-11E564046E0C}">
      <dsp:nvSpPr>
        <dsp:cNvPr id="0" name=""/>
        <dsp:cNvSpPr/>
      </dsp:nvSpPr>
      <dsp:spPr>
        <a:xfrm>
          <a:off x="4730753" y="1484556"/>
          <a:ext cx="84831" cy="84831"/>
        </a:xfrm>
        <a:prstGeom prst="ellipse">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w="9525" cap="rnd" cmpd="sng" algn="ctr">
          <a:solidFill>
            <a:schemeClr val="l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1C19BF40-0AA1-4175-B451-81CA400410AF}">
      <dsp:nvSpPr>
        <dsp:cNvPr id="0" name=""/>
        <dsp:cNvSpPr/>
      </dsp:nvSpPr>
      <dsp:spPr>
        <a:xfrm>
          <a:off x="5615493" y="1908715"/>
          <a:ext cx="1684648" cy="424158"/>
        </a:xfrm>
        <a:prstGeom prst="rect">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Thursday</a:t>
          </a:r>
        </a:p>
      </dsp:txBody>
      <dsp:txXfrm>
        <a:off x="5615493" y="1908715"/>
        <a:ext cx="1684648" cy="424158"/>
      </dsp:txXfrm>
    </dsp:sp>
    <dsp:sp modelId="{2F5EB4AE-322A-41E0-A0A5-ABA684B5C767}">
      <dsp:nvSpPr>
        <dsp:cNvPr id="0" name=""/>
        <dsp:cNvSpPr/>
      </dsp:nvSpPr>
      <dsp:spPr>
        <a:xfrm>
          <a:off x="5053944" y="2757032"/>
          <a:ext cx="2807746" cy="1484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a:t>▶ Thursday: Python basics(Maxwell Theatre)</a:t>
          </a:r>
        </a:p>
      </dsp:txBody>
      <dsp:txXfrm>
        <a:off x="5053944" y="2757032"/>
        <a:ext cx="2807746" cy="1484556"/>
      </dsp:txXfrm>
    </dsp:sp>
    <dsp:sp modelId="{E6B2BD13-BBB6-4789-9EE5-6F9844F3093B}">
      <dsp:nvSpPr>
        <dsp:cNvPr id="0" name=""/>
        <dsp:cNvSpPr/>
      </dsp:nvSpPr>
      <dsp:spPr>
        <a:xfrm>
          <a:off x="6457817" y="2332873"/>
          <a:ext cx="0" cy="339327"/>
        </a:xfrm>
        <a:prstGeom prst="line">
          <a:avLst/>
        </a:prstGeom>
        <a:noFill/>
        <a:ln w="9525"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C0BDFD4-B422-4BD5-8E7A-3FCEF0F28E26}">
      <dsp:nvSpPr>
        <dsp:cNvPr id="0" name=""/>
        <dsp:cNvSpPr/>
      </dsp:nvSpPr>
      <dsp:spPr>
        <a:xfrm>
          <a:off x="6415401" y="2672201"/>
          <a:ext cx="84831" cy="84831"/>
        </a:xfrm>
        <a:prstGeom prst="ellips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w="9525" cap="rnd" cmpd="sng" algn="ctr">
          <a:solidFill>
            <a:schemeClr val="l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5B030337-109D-4748-9915-86A339799C7F}">
      <dsp:nvSpPr>
        <dsp:cNvPr id="0" name=""/>
        <dsp:cNvSpPr/>
      </dsp:nvSpPr>
      <dsp:spPr>
        <a:xfrm>
          <a:off x="7300141" y="1908715"/>
          <a:ext cx="1684648" cy="424158"/>
        </a:xfrm>
        <a:prstGeom prst="rect">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w="9525" cap="rnd" cmpd="sng" algn="ctr">
          <a:solidFill>
            <a:schemeClr val="accent6">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Friday</a:t>
          </a:r>
        </a:p>
      </dsp:txBody>
      <dsp:txXfrm>
        <a:off x="7300141" y="1908715"/>
        <a:ext cx="1684648" cy="424158"/>
      </dsp:txXfrm>
    </dsp:sp>
    <dsp:sp modelId="{1550C52F-367E-413A-A9E2-848F57993B12}">
      <dsp:nvSpPr>
        <dsp:cNvPr id="0" name=""/>
        <dsp:cNvSpPr/>
      </dsp:nvSpPr>
      <dsp:spPr>
        <a:xfrm>
          <a:off x="6738592" y="0"/>
          <a:ext cx="2807746" cy="1484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a:t>▶ Friday: How to report and share results (Maxwell Theatre)</a:t>
          </a:r>
        </a:p>
      </dsp:txBody>
      <dsp:txXfrm>
        <a:off x="6738592" y="0"/>
        <a:ext cx="2807746" cy="1484556"/>
      </dsp:txXfrm>
    </dsp:sp>
    <dsp:sp modelId="{168A0AD3-F602-43CA-AE89-914CABE3C2AE}">
      <dsp:nvSpPr>
        <dsp:cNvPr id="0" name=""/>
        <dsp:cNvSpPr/>
      </dsp:nvSpPr>
      <dsp:spPr>
        <a:xfrm>
          <a:off x="8142465" y="1569387"/>
          <a:ext cx="0" cy="339327"/>
        </a:xfrm>
        <a:prstGeom prst="line">
          <a:avLst/>
        </a:prstGeom>
        <a:noFill/>
        <a:ln w="9525"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4355707-915E-4724-A542-A1FBEF5C0139}">
      <dsp:nvSpPr>
        <dsp:cNvPr id="0" name=""/>
        <dsp:cNvSpPr/>
      </dsp:nvSpPr>
      <dsp:spPr>
        <a:xfrm>
          <a:off x="8100049" y="1484556"/>
          <a:ext cx="84831" cy="84831"/>
        </a:xfrm>
        <a:prstGeom prst="ellipse">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w="9525" cap="rnd" cmpd="sng" algn="ctr">
          <a:solidFill>
            <a:schemeClr val="l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F2DF958B-CCEC-404C-A315-CF176DEF5317}">
      <dsp:nvSpPr>
        <dsp:cNvPr id="0" name=""/>
        <dsp:cNvSpPr/>
      </dsp:nvSpPr>
      <dsp:spPr>
        <a:xfrm rot="5400000">
          <a:off x="9615034" y="1278470"/>
          <a:ext cx="424158" cy="1684648"/>
        </a:xfrm>
        <a:prstGeom prst="round2Same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10:00 AM – 12:00 PM</a:t>
          </a:r>
        </a:p>
      </dsp:txBody>
      <dsp:txXfrm rot="-5400000">
        <a:off x="8984789" y="1929421"/>
        <a:ext cx="1663942" cy="382746"/>
      </dsp:txXfrm>
    </dsp:sp>
    <dsp:sp modelId="{1CE47BBF-1D38-44D7-85DA-D9344504CD27}">
      <dsp:nvSpPr>
        <dsp:cNvPr id="0" name=""/>
        <dsp:cNvSpPr/>
      </dsp:nvSpPr>
      <dsp:spPr>
        <a:xfrm>
          <a:off x="8423240" y="2757032"/>
          <a:ext cx="2807746" cy="1484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a:t>15min break?</a:t>
          </a:r>
        </a:p>
      </dsp:txBody>
      <dsp:txXfrm>
        <a:off x="8423240" y="2757032"/>
        <a:ext cx="2807746" cy="1484556"/>
      </dsp:txXfrm>
    </dsp:sp>
    <dsp:sp modelId="{64A87703-AD8C-40ED-B4C8-473F6C9646BE}">
      <dsp:nvSpPr>
        <dsp:cNvPr id="0" name=""/>
        <dsp:cNvSpPr/>
      </dsp:nvSpPr>
      <dsp:spPr>
        <a:xfrm>
          <a:off x="9827113" y="2332873"/>
          <a:ext cx="0" cy="339327"/>
        </a:xfrm>
        <a:prstGeom prst="line">
          <a:avLst/>
        </a:prstGeom>
        <a:noFill/>
        <a:ln w="9525"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AD27F76-8541-4948-840F-A5DD8B98A419}">
      <dsp:nvSpPr>
        <dsp:cNvPr id="0" name=""/>
        <dsp:cNvSpPr/>
      </dsp:nvSpPr>
      <dsp:spPr>
        <a:xfrm>
          <a:off x="9784697" y="2672201"/>
          <a:ext cx="84831" cy="84831"/>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lt1">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D636B-52AF-4712-89D3-D0844FCEFE0A}">
      <dsp:nvSpPr>
        <dsp:cNvPr id="0" name=""/>
        <dsp:cNvSpPr/>
      </dsp:nvSpPr>
      <dsp:spPr>
        <a:xfrm>
          <a:off x="0" y="642"/>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1B701E-47AC-42BD-AF92-05ABB2EDF3BB}">
      <dsp:nvSpPr>
        <dsp:cNvPr id="0" name=""/>
        <dsp:cNvSpPr/>
      </dsp:nvSpPr>
      <dsp:spPr>
        <a:xfrm>
          <a:off x="454916" y="339010"/>
          <a:ext cx="827120" cy="8271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AD10609-B4AA-42B6-9519-BAB37DEC3917}">
      <dsp:nvSpPr>
        <dsp:cNvPr id="0" name=""/>
        <dsp:cNvSpPr/>
      </dsp:nvSpPr>
      <dsp:spPr>
        <a:xfrm>
          <a:off x="1736952" y="642"/>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90000"/>
            </a:lnSpc>
            <a:spcBef>
              <a:spcPct val="0"/>
            </a:spcBef>
            <a:spcAft>
              <a:spcPct val="35000"/>
            </a:spcAft>
            <a:buNone/>
          </a:pPr>
          <a:r>
            <a:rPr lang="nb-NO" sz="2500" kern="1200"/>
            <a:t>R Basics</a:t>
          </a:r>
          <a:endParaRPr lang="en-US" sz="2500" kern="1200"/>
        </a:p>
      </dsp:txBody>
      <dsp:txXfrm>
        <a:off x="1736952" y="642"/>
        <a:ext cx="5095259" cy="1503855"/>
      </dsp:txXfrm>
    </dsp:sp>
    <dsp:sp modelId="{0EF78E2A-2AF5-44AF-AF8B-EACABAF538FA}">
      <dsp:nvSpPr>
        <dsp:cNvPr id="0" name=""/>
        <dsp:cNvSpPr/>
      </dsp:nvSpPr>
      <dsp:spPr>
        <a:xfrm>
          <a:off x="0" y="1880461"/>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BA9500-3AFF-4E8A-AF49-1A73F58F4844}">
      <dsp:nvSpPr>
        <dsp:cNvPr id="0" name=""/>
        <dsp:cNvSpPr/>
      </dsp:nvSpPr>
      <dsp:spPr>
        <a:xfrm>
          <a:off x="454916" y="2218829"/>
          <a:ext cx="827120" cy="8271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08658E-8A42-408F-B9E6-C8368DE8CC8B}">
      <dsp:nvSpPr>
        <dsp:cNvPr id="0" name=""/>
        <dsp:cNvSpPr/>
      </dsp:nvSpPr>
      <dsp:spPr>
        <a:xfrm>
          <a:off x="1736952" y="1880461"/>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90000"/>
            </a:lnSpc>
            <a:spcBef>
              <a:spcPct val="0"/>
            </a:spcBef>
            <a:spcAft>
              <a:spcPct val="35000"/>
            </a:spcAft>
            <a:buNone/>
          </a:pPr>
          <a:r>
            <a:rPr lang="nb-NO" sz="2500" kern="1200"/>
            <a:t>Installing R</a:t>
          </a:r>
          <a:endParaRPr lang="en-US" sz="2500" kern="1200"/>
        </a:p>
      </dsp:txBody>
      <dsp:txXfrm>
        <a:off x="1736952" y="1880461"/>
        <a:ext cx="5095259" cy="1503855"/>
      </dsp:txXfrm>
    </dsp:sp>
    <dsp:sp modelId="{8C09CD45-AFBD-46F4-9841-1E30CF54FA25}">
      <dsp:nvSpPr>
        <dsp:cNvPr id="0" name=""/>
        <dsp:cNvSpPr/>
      </dsp:nvSpPr>
      <dsp:spPr>
        <a:xfrm>
          <a:off x="0" y="3760280"/>
          <a:ext cx="6832212" cy="150385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A11343-C4CA-4038-A28B-49746FAC6C38}">
      <dsp:nvSpPr>
        <dsp:cNvPr id="0" name=""/>
        <dsp:cNvSpPr/>
      </dsp:nvSpPr>
      <dsp:spPr>
        <a:xfrm>
          <a:off x="454916" y="4098648"/>
          <a:ext cx="827120" cy="8271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7FC1F8-7F9D-4226-B77D-E143FFBF6339}">
      <dsp:nvSpPr>
        <dsp:cNvPr id="0" name=""/>
        <dsp:cNvSpPr/>
      </dsp:nvSpPr>
      <dsp:spPr>
        <a:xfrm>
          <a:off x="1736952" y="3760280"/>
          <a:ext cx="5095259" cy="15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158" tIns="159158" rIns="159158" bIns="159158" numCol="1" spcCol="1270" anchor="ctr" anchorCtr="0">
          <a:noAutofit/>
        </a:bodyPr>
        <a:lstStyle/>
        <a:p>
          <a:pPr marL="0" lvl="0" indent="0" algn="l" defTabSz="1111250">
            <a:lnSpc>
              <a:spcPct val="90000"/>
            </a:lnSpc>
            <a:spcBef>
              <a:spcPct val="0"/>
            </a:spcBef>
            <a:spcAft>
              <a:spcPct val="35000"/>
            </a:spcAft>
            <a:buNone/>
          </a:pPr>
          <a:r>
            <a:rPr lang="nb-NO" sz="2500" kern="1200"/>
            <a:t>How R works: Basic commands and functions</a:t>
          </a:r>
          <a:endParaRPr lang="en-US" sz="2500" kern="1200"/>
        </a:p>
      </dsp:txBody>
      <dsp:txXfrm>
        <a:off x="1736952" y="3760280"/>
        <a:ext cx="5095259" cy="15038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654CE-7475-4794-AE84-60C7835E8117}">
      <dsp:nvSpPr>
        <dsp:cNvPr id="0" name=""/>
        <dsp:cNvSpPr/>
      </dsp:nvSpPr>
      <dsp:spPr>
        <a:xfrm>
          <a:off x="433759" y="147948"/>
          <a:ext cx="703212" cy="7032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492082-EA57-48F3-B066-23EC88FB0B8F}">
      <dsp:nvSpPr>
        <dsp:cNvPr id="0" name=""/>
        <dsp:cNvSpPr/>
      </dsp:nvSpPr>
      <dsp:spPr>
        <a:xfrm>
          <a:off x="4018" y="1373532"/>
          <a:ext cx="1562695" cy="2256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It's free! </a:t>
          </a:r>
        </a:p>
      </dsp:txBody>
      <dsp:txXfrm>
        <a:off x="4018" y="1373532"/>
        <a:ext cx="1562695" cy="2256141"/>
      </dsp:txXfrm>
    </dsp:sp>
    <dsp:sp modelId="{5C00B02B-C37B-4504-AF78-8AF79E641A1C}">
      <dsp:nvSpPr>
        <dsp:cNvPr id="0" name=""/>
        <dsp:cNvSpPr/>
      </dsp:nvSpPr>
      <dsp:spPr>
        <a:xfrm>
          <a:off x="2269926" y="147948"/>
          <a:ext cx="703212" cy="7032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B166FB-90BB-4D8C-9279-D213B4ED8926}">
      <dsp:nvSpPr>
        <dsp:cNvPr id="0" name=""/>
        <dsp:cNvSpPr/>
      </dsp:nvSpPr>
      <dsp:spPr>
        <a:xfrm>
          <a:off x="1840185" y="1373532"/>
          <a:ext cx="1562695" cy="2256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It runs on a variety of platforms including Windows, Unix and MacOS. </a:t>
          </a:r>
        </a:p>
      </dsp:txBody>
      <dsp:txXfrm>
        <a:off x="1840185" y="1373532"/>
        <a:ext cx="1562695" cy="2256141"/>
      </dsp:txXfrm>
    </dsp:sp>
    <dsp:sp modelId="{FF99941A-76AF-4E2E-B8DB-9E99C8249E26}">
      <dsp:nvSpPr>
        <dsp:cNvPr id="0" name=""/>
        <dsp:cNvSpPr/>
      </dsp:nvSpPr>
      <dsp:spPr>
        <a:xfrm>
          <a:off x="4106093" y="147948"/>
          <a:ext cx="703212" cy="7032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6E5461-17B7-46E3-BE89-FEBE805DBC69}">
      <dsp:nvSpPr>
        <dsp:cNvPr id="0" name=""/>
        <dsp:cNvSpPr/>
      </dsp:nvSpPr>
      <dsp:spPr>
        <a:xfrm>
          <a:off x="3676352" y="1373532"/>
          <a:ext cx="1562695" cy="2256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It provides an unparalleled platform for programming new statistical methods in an easy and straightforward manner. </a:t>
          </a:r>
        </a:p>
      </dsp:txBody>
      <dsp:txXfrm>
        <a:off x="3676352" y="1373532"/>
        <a:ext cx="1562695" cy="2256141"/>
      </dsp:txXfrm>
    </dsp:sp>
    <dsp:sp modelId="{AF86F8C8-5028-428C-B979-9D6214915236}">
      <dsp:nvSpPr>
        <dsp:cNvPr id="0" name=""/>
        <dsp:cNvSpPr/>
      </dsp:nvSpPr>
      <dsp:spPr>
        <a:xfrm>
          <a:off x="5942260" y="147948"/>
          <a:ext cx="703212" cy="7032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689634-6EEB-4363-9710-D157B76D1D2C}">
      <dsp:nvSpPr>
        <dsp:cNvPr id="0" name=""/>
        <dsp:cNvSpPr/>
      </dsp:nvSpPr>
      <dsp:spPr>
        <a:xfrm>
          <a:off x="5512519" y="1373532"/>
          <a:ext cx="1562695" cy="2256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a:t>It contains advanced statistical routines not yet available in other packages. </a:t>
          </a:r>
        </a:p>
      </dsp:txBody>
      <dsp:txXfrm>
        <a:off x="5512519" y="1373532"/>
        <a:ext cx="1562695" cy="2256141"/>
      </dsp:txXfrm>
    </dsp:sp>
    <dsp:sp modelId="{392DFF3E-4471-4645-85FA-FF7C7D658689}">
      <dsp:nvSpPr>
        <dsp:cNvPr id="0" name=""/>
        <dsp:cNvSpPr/>
      </dsp:nvSpPr>
      <dsp:spPr>
        <a:xfrm>
          <a:off x="7778427" y="147948"/>
          <a:ext cx="703212" cy="7032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089155-D9D7-4B2D-8745-0F7C7A6695C1}">
      <dsp:nvSpPr>
        <dsp:cNvPr id="0" name=""/>
        <dsp:cNvSpPr/>
      </dsp:nvSpPr>
      <dsp:spPr>
        <a:xfrm>
          <a:off x="7348686" y="1373532"/>
          <a:ext cx="1562695" cy="2256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a:t>It has state-of-the-art graphics capabilities. </a:t>
          </a:r>
        </a:p>
      </dsp:txBody>
      <dsp:txXfrm>
        <a:off x="7348686" y="1373532"/>
        <a:ext cx="1562695" cy="22561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D1AA9-DC18-4142-AB59-2523B96CD3D9}">
      <dsp:nvSpPr>
        <dsp:cNvPr id="0" name=""/>
        <dsp:cNvSpPr/>
      </dsp:nvSpPr>
      <dsp:spPr>
        <a:xfrm>
          <a:off x="0" y="4272"/>
          <a:ext cx="6832212" cy="7030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5D4A45-1B64-4723-B2BF-B99CEF8B1D1D}">
      <dsp:nvSpPr>
        <dsp:cNvPr id="0" name=""/>
        <dsp:cNvSpPr/>
      </dsp:nvSpPr>
      <dsp:spPr>
        <a:xfrm>
          <a:off x="212666" y="162453"/>
          <a:ext cx="387043" cy="3866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E622FB6-F987-4D72-AEB0-4C43988BA16C}">
      <dsp:nvSpPr>
        <dsp:cNvPr id="0" name=""/>
        <dsp:cNvSpPr/>
      </dsp:nvSpPr>
      <dsp:spPr>
        <a:xfrm>
          <a:off x="812375" y="4272"/>
          <a:ext cx="6007325" cy="724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29" tIns="76729" rIns="76729" bIns="76729" numCol="1" spcCol="1270" anchor="ctr" anchorCtr="0">
          <a:noAutofit/>
        </a:bodyPr>
        <a:lstStyle/>
        <a:p>
          <a:pPr marL="0" lvl="0" indent="0" algn="l" defTabSz="622300">
            <a:lnSpc>
              <a:spcPct val="90000"/>
            </a:lnSpc>
            <a:spcBef>
              <a:spcPct val="0"/>
            </a:spcBef>
            <a:spcAft>
              <a:spcPct val="35000"/>
            </a:spcAft>
            <a:buNone/>
          </a:pPr>
          <a:r>
            <a:rPr lang="en-US" sz="1400" kern="1200"/>
            <a:t>R is a programming language and software environment for statistical analysis, graphics representation and reporting. The following are the important features of R:</a:t>
          </a:r>
        </a:p>
      </dsp:txBody>
      <dsp:txXfrm>
        <a:off x="812375" y="4272"/>
        <a:ext cx="6007325" cy="724997"/>
      </dsp:txXfrm>
    </dsp:sp>
    <dsp:sp modelId="{9AFFEFE8-74A8-4099-91B8-2ABA4BD8FC3A}">
      <dsp:nvSpPr>
        <dsp:cNvPr id="0" name=""/>
        <dsp:cNvSpPr/>
      </dsp:nvSpPr>
      <dsp:spPr>
        <a:xfrm>
          <a:off x="0" y="910519"/>
          <a:ext cx="6832212" cy="70302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4B524F-0856-4469-ACF2-ED2668093E64}">
      <dsp:nvSpPr>
        <dsp:cNvPr id="0" name=""/>
        <dsp:cNvSpPr/>
      </dsp:nvSpPr>
      <dsp:spPr>
        <a:xfrm>
          <a:off x="212666" y="1068700"/>
          <a:ext cx="387043" cy="3866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DA26EB-CDCC-4E60-8AC3-25C08C1A8F3A}">
      <dsp:nvSpPr>
        <dsp:cNvPr id="0" name=""/>
        <dsp:cNvSpPr/>
      </dsp:nvSpPr>
      <dsp:spPr>
        <a:xfrm>
          <a:off x="812375" y="910519"/>
          <a:ext cx="6007325" cy="724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29" tIns="76729" rIns="76729" bIns="76729" numCol="1" spcCol="1270" anchor="ctr" anchorCtr="0">
          <a:noAutofit/>
        </a:bodyPr>
        <a:lstStyle/>
        <a:p>
          <a:pPr marL="0" lvl="0" indent="0" algn="l" defTabSz="622300">
            <a:lnSpc>
              <a:spcPct val="90000"/>
            </a:lnSpc>
            <a:spcBef>
              <a:spcPct val="0"/>
            </a:spcBef>
            <a:spcAft>
              <a:spcPct val="35000"/>
            </a:spcAft>
            <a:buNone/>
          </a:pPr>
          <a:r>
            <a:rPr lang="en-US" sz="1400" kern="1200"/>
            <a:t>R is a well-developed, simple and effective programming language which includes conditionals, loops, user defined recursive functions and input and output facilities.</a:t>
          </a:r>
        </a:p>
      </dsp:txBody>
      <dsp:txXfrm>
        <a:off x="812375" y="910519"/>
        <a:ext cx="6007325" cy="724997"/>
      </dsp:txXfrm>
    </dsp:sp>
    <dsp:sp modelId="{C0C38663-69EA-4AD2-BBC1-1FB8835D4D6D}">
      <dsp:nvSpPr>
        <dsp:cNvPr id="0" name=""/>
        <dsp:cNvSpPr/>
      </dsp:nvSpPr>
      <dsp:spPr>
        <a:xfrm>
          <a:off x="0" y="1816766"/>
          <a:ext cx="6832212" cy="70302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488E8A-74CB-4977-BE75-E660A661B46B}">
      <dsp:nvSpPr>
        <dsp:cNvPr id="0" name=""/>
        <dsp:cNvSpPr/>
      </dsp:nvSpPr>
      <dsp:spPr>
        <a:xfrm>
          <a:off x="212666" y="1974948"/>
          <a:ext cx="387043" cy="3866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85FA29C-2CD9-4EE1-AA51-D3CFF9C34896}">
      <dsp:nvSpPr>
        <dsp:cNvPr id="0" name=""/>
        <dsp:cNvSpPr/>
      </dsp:nvSpPr>
      <dsp:spPr>
        <a:xfrm>
          <a:off x="812375" y="1816766"/>
          <a:ext cx="6007325" cy="724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29" tIns="76729" rIns="76729" bIns="76729" numCol="1" spcCol="1270" anchor="ctr" anchorCtr="0">
          <a:noAutofit/>
        </a:bodyPr>
        <a:lstStyle/>
        <a:p>
          <a:pPr marL="0" lvl="0" indent="0" algn="l" defTabSz="622300">
            <a:lnSpc>
              <a:spcPct val="90000"/>
            </a:lnSpc>
            <a:spcBef>
              <a:spcPct val="0"/>
            </a:spcBef>
            <a:spcAft>
              <a:spcPct val="35000"/>
            </a:spcAft>
            <a:buNone/>
          </a:pPr>
          <a:r>
            <a:rPr lang="en-US" sz="1400" kern="1200"/>
            <a:t>R has an effective data handling and storage facility,</a:t>
          </a:r>
        </a:p>
      </dsp:txBody>
      <dsp:txXfrm>
        <a:off x="812375" y="1816766"/>
        <a:ext cx="6007325" cy="724997"/>
      </dsp:txXfrm>
    </dsp:sp>
    <dsp:sp modelId="{6B7CA2CF-2EFD-4D4E-82D8-BC9680ED66CD}">
      <dsp:nvSpPr>
        <dsp:cNvPr id="0" name=""/>
        <dsp:cNvSpPr/>
      </dsp:nvSpPr>
      <dsp:spPr>
        <a:xfrm>
          <a:off x="0" y="2723014"/>
          <a:ext cx="6832212" cy="70302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362934-A796-41D3-BDC8-6C145CE45781}">
      <dsp:nvSpPr>
        <dsp:cNvPr id="0" name=""/>
        <dsp:cNvSpPr/>
      </dsp:nvSpPr>
      <dsp:spPr>
        <a:xfrm>
          <a:off x="212666" y="2881195"/>
          <a:ext cx="387043" cy="3866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3861259-BF27-4D9F-A052-C6E9938E4A61}">
      <dsp:nvSpPr>
        <dsp:cNvPr id="0" name=""/>
        <dsp:cNvSpPr/>
      </dsp:nvSpPr>
      <dsp:spPr>
        <a:xfrm>
          <a:off x="812375" y="2723014"/>
          <a:ext cx="6007325" cy="724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29" tIns="76729" rIns="76729" bIns="76729" numCol="1" spcCol="1270" anchor="ctr" anchorCtr="0">
          <a:noAutofit/>
        </a:bodyPr>
        <a:lstStyle/>
        <a:p>
          <a:pPr marL="0" lvl="0" indent="0" algn="l" defTabSz="622300">
            <a:lnSpc>
              <a:spcPct val="90000"/>
            </a:lnSpc>
            <a:spcBef>
              <a:spcPct val="0"/>
            </a:spcBef>
            <a:spcAft>
              <a:spcPct val="35000"/>
            </a:spcAft>
            <a:buNone/>
          </a:pPr>
          <a:r>
            <a:rPr lang="en-US" sz="1400" kern="1200"/>
            <a:t>R provides a suite of operators for calculations on arrays, lists, vectors and matrices.</a:t>
          </a:r>
        </a:p>
      </dsp:txBody>
      <dsp:txXfrm>
        <a:off x="812375" y="2723014"/>
        <a:ext cx="6007325" cy="724997"/>
      </dsp:txXfrm>
    </dsp:sp>
    <dsp:sp modelId="{29D4FE3D-E263-4CB3-80DC-32FBA820DBAA}">
      <dsp:nvSpPr>
        <dsp:cNvPr id="0" name=""/>
        <dsp:cNvSpPr/>
      </dsp:nvSpPr>
      <dsp:spPr>
        <a:xfrm>
          <a:off x="0" y="3629261"/>
          <a:ext cx="6832212" cy="70302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D97AE3-F4D9-4D16-A210-884C764DF68E}">
      <dsp:nvSpPr>
        <dsp:cNvPr id="0" name=""/>
        <dsp:cNvSpPr/>
      </dsp:nvSpPr>
      <dsp:spPr>
        <a:xfrm>
          <a:off x="212666" y="3787442"/>
          <a:ext cx="387043" cy="38666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DD8F4B-77B4-45C2-A29E-5D6B75AE0D17}">
      <dsp:nvSpPr>
        <dsp:cNvPr id="0" name=""/>
        <dsp:cNvSpPr/>
      </dsp:nvSpPr>
      <dsp:spPr>
        <a:xfrm>
          <a:off x="812375" y="3629261"/>
          <a:ext cx="6007325" cy="724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29" tIns="76729" rIns="76729" bIns="76729" numCol="1" spcCol="1270" anchor="ctr" anchorCtr="0">
          <a:noAutofit/>
        </a:bodyPr>
        <a:lstStyle/>
        <a:p>
          <a:pPr marL="0" lvl="0" indent="0" algn="l" defTabSz="622300">
            <a:lnSpc>
              <a:spcPct val="90000"/>
            </a:lnSpc>
            <a:spcBef>
              <a:spcPct val="0"/>
            </a:spcBef>
            <a:spcAft>
              <a:spcPct val="35000"/>
            </a:spcAft>
            <a:buNone/>
          </a:pPr>
          <a:r>
            <a:rPr lang="en-US" sz="1400" kern="1200"/>
            <a:t>R provides a large, coherent and integrated collection of tools for data analysis.</a:t>
          </a:r>
        </a:p>
      </dsp:txBody>
      <dsp:txXfrm>
        <a:off x="812375" y="3629261"/>
        <a:ext cx="6007325" cy="724997"/>
      </dsp:txXfrm>
    </dsp:sp>
    <dsp:sp modelId="{590363BE-34E4-4EB2-A02A-A59963C43C5A}">
      <dsp:nvSpPr>
        <dsp:cNvPr id="0" name=""/>
        <dsp:cNvSpPr/>
      </dsp:nvSpPr>
      <dsp:spPr>
        <a:xfrm>
          <a:off x="0" y="4535508"/>
          <a:ext cx="6832212" cy="70302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ECB9DE-0BBC-4D5E-ADB3-AC02EE68F37C}">
      <dsp:nvSpPr>
        <dsp:cNvPr id="0" name=""/>
        <dsp:cNvSpPr/>
      </dsp:nvSpPr>
      <dsp:spPr>
        <a:xfrm>
          <a:off x="212666" y="4693690"/>
          <a:ext cx="387043" cy="38666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AB0589-1EE6-4CB1-B139-D45C4E17DD18}">
      <dsp:nvSpPr>
        <dsp:cNvPr id="0" name=""/>
        <dsp:cNvSpPr/>
      </dsp:nvSpPr>
      <dsp:spPr>
        <a:xfrm>
          <a:off x="812375" y="4535508"/>
          <a:ext cx="6007325" cy="724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29" tIns="76729" rIns="76729" bIns="76729" numCol="1" spcCol="1270" anchor="ctr" anchorCtr="0">
          <a:noAutofit/>
        </a:bodyPr>
        <a:lstStyle/>
        <a:p>
          <a:pPr marL="0" lvl="0" indent="0" algn="l" defTabSz="622300">
            <a:lnSpc>
              <a:spcPct val="90000"/>
            </a:lnSpc>
            <a:spcBef>
              <a:spcPct val="0"/>
            </a:spcBef>
            <a:spcAft>
              <a:spcPct val="35000"/>
            </a:spcAft>
            <a:buNone/>
          </a:pPr>
          <a:r>
            <a:rPr lang="en-US" sz="1400" kern="1200"/>
            <a:t>R provides graphical facilities for data analysis and display either directly at the computer or printing at the papers.</a:t>
          </a:r>
        </a:p>
      </dsp:txBody>
      <dsp:txXfrm>
        <a:off x="812375" y="4535508"/>
        <a:ext cx="6007325" cy="7249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B20044-1B33-4EA4-974C-8D6CB90F5172}">
      <dsp:nvSpPr>
        <dsp:cNvPr id="0" name=""/>
        <dsp:cNvSpPr/>
      </dsp:nvSpPr>
      <dsp:spPr>
        <a:xfrm>
          <a:off x="0" y="2570"/>
          <a:ext cx="6832212"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38F05520-A9D7-478E-AE38-3082C845DF06}">
      <dsp:nvSpPr>
        <dsp:cNvPr id="0" name=""/>
        <dsp:cNvSpPr/>
      </dsp:nvSpPr>
      <dsp:spPr>
        <a:xfrm>
          <a:off x="0" y="2570"/>
          <a:ext cx="6832212" cy="876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Supports virtually any type of data</a:t>
          </a:r>
          <a:endParaRPr lang="en-US" sz="2400" kern="1200"/>
        </a:p>
      </dsp:txBody>
      <dsp:txXfrm>
        <a:off x="0" y="2570"/>
        <a:ext cx="6832212" cy="876606"/>
      </dsp:txXfrm>
    </dsp:sp>
    <dsp:sp modelId="{7F973A3A-6D85-4A90-AA22-E7CF34FBA082}">
      <dsp:nvSpPr>
        <dsp:cNvPr id="0" name=""/>
        <dsp:cNvSpPr/>
      </dsp:nvSpPr>
      <dsp:spPr>
        <a:xfrm>
          <a:off x="0" y="879176"/>
          <a:ext cx="6832212" cy="0"/>
        </a:xfrm>
        <a:prstGeom prst="line">
          <a:avLst/>
        </a:prstGeom>
        <a:gradFill rotWithShape="0">
          <a:gsLst>
            <a:gs pos="0">
              <a:schemeClr val="accent2">
                <a:hueOff val="90633"/>
                <a:satOff val="-9599"/>
                <a:lumOff val="-235"/>
                <a:alphaOff val="0"/>
                <a:tint val="96000"/>
                <a:lumMod val="104000"/>
              </a:schemeClr>
            </a:gs>
            <a:gs pos="100000">
              <a:schemeClr val="accent2">
                <a:hueOff val="90633"/>
                <a:satOff val="-9599"/>
                <a:lumOff val="-235"/>
                <a:alphaOff val="0"/>
                <a:shade val="98000"/>
                <a:lumMod val="94000"/>
              </a:schemeClr>
            </a:gs>
          </a:gsLst>
          <a:lin ang="5400000" scaled="0"/>
        </a:gradFill>
        <a:ln w="9525" cap="rnd" cmpd="sng" algn="ctr">
          <a:solidFill>
            <a:schemeClr val="accent2">
              <a:hueOff val="90633"/>
              <a:satOff val="-9599"/>
              <a:lumOff val="-235"/>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1F048C91-BC5B-46D0-A588-A1072C33BC22}">
      <dsp:nvSpPr>
        <dsp:cNvPr id="0" name=""/>
        <dsp:cNvSpPr/>
      </dsp:nvSpPr>
      <dsp:spPr>
        <a:xfrm>
          <a:off x="0" y="879176"/>
          <a:ext cx="6832212" cy="876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Numbers, characters, logicals (TRUE/ FALSE)</a:t>
          </a:r>
          <a:endParaRPr lang="en-US" sz="2400" kern="1200"/>
        </a:p>
      </dsp:txBody>
      <dsp:txXfrm>
        <a:off x="0" y="879176"/>
        <a:ext cx="6832212" cy="876606"/>
      </dsp:txXfrm>
    </dsp:sp>
    <dsp:sp modelId="{8EE76BB4-5356-4AF9-ABB8-62ECF3472947}">
      <dsp:nvSpPr>
        <dsp:cNvPr id="0" name=""/>
        <dsp:cNvSpPr/>
      </dsp:nvSpPr>
      <dsp:spPr>
        <a:xfrm>
          <a:off x="0" y="1755783"/>
          <a:ext cx="6832212" cy="0"/>
        </a:xfrm>
        <a:prstGeom prst="line">
          <a:avLst/>
        </a:prstGeom>
        <a:gradFill rotWithShape="0">
          <a:gsLst>
            <a:gs pos="0">
              <a:schemeClr val="accent2">
                <a:hueOff val="181266"/>
                <a:satOff val="-19197"/>
                <a:lumOff val="-470"/>
                <a:alphaOff val="0"/>
                <a:tint val="96000"/>
                <a:lumMod val="104000"/>
              </a:schemeClr>
            </a:gs>
            <a:gs pos="100000">
              <a:schemeClr val="accent2">
                <a:hueOff val="181266"/>
                <a:satOff val="-19197"/>
                <a:lumOff val="-470"/>
                <a:alphaOff val="0"/>
                <a:shade val="98000"/>
                <a:lumMod val="94000"/>
              </a:schemeClr>
            </a:gs>
          </a:gsLst>
          <a:lin ang="5400000" scaled="0"/>
        </a:gradFill>
        <a:ln w="9525" cap="rnd" cmpd="sng" algn="ctr">
          <a:solidFill>
            <a:schemeClr val="accent2">
              <a:hueOff val="181266"/>
              <a:satOff val="-19197"/>
              <a:lumOff val="-470"/>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8A22359C-367A-4B63-8C00-62ECF3E8EC63}">
      <dsp:nvSpPr>
        <dsp:cNvPr id="0" name=""/>
        <dsp:cNvSpPr/>
      </dsp:nvSpPr>
      <dsp:spPr>
        <a:xfrm>
          <a:off x="0" y="1755783"/>
          <a:ext cx="6832212" cy="876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Arrays of virtually unlimited sizes</a:t>
          </a:r>
          <a:endParaRPr lang="en-US" sz="2400" kern="1200"/>
        </a:p>
      </dsp:txBody>
      <dsp:txXfrm>
        <a:off x="0" y="1755783"/>
        <a:ext cx="6832212" cy="876606"/>
      </dsp:txXfrm>
    </dsp:sp>
    <dsp:sp modelId="{961432AB-9ED1-4582-8C8C-AC6E0EEE4DDE}">
      <dsp:nvSpPr>
        <dsp:cNvPr id="0" name=""/>
        <dsp:cNvSpPr/>
      </dsp:nvSpPr>
      <dsp:spPr>
        <a:xfrm>
          <a:off x="0" y="2632389"/>
          <a:ext cx="6832212" cy="0"/>
        </a:xfrm>
        <a:prstGeom prst="line">
          <a:avLst/>
        </a:prstGeom>
        <a:gradFill rotWithShape="0">
          <a:gsLst>
            <a:gs pos="0">
              <a:schemeClr val="accent2">
                <a:hueOff val="271899"/>
                <a:satOff val="-28796"/>
                <a:lumOff val="-706"/>
                <a:alphaOff val="0"/>
                <a:tint val="96000"/>
                <a:lumMod val="104000"/>
              </a:schemeClr>
            </a:gs>
            <a:gs pos="100000">
              <a:schemeClr val="accent2">
                <a:hueOff val="271899"/>
                <a:satOff val="-28796"/>
                <a:lumOff val="-706"/>
                <a:alphaOff val="0"/>
                <a:shade val="98000"/>
                <a:lumMod val="94000"/>
              </a:schemeClr>
            </a:gs>
          </a:gsLst>
          <a:lin ang="5400000" scaled="0"/>
        </a:gradFill>
        <a:ln w="9525" cap="rnd" cmpd="sng" algn="ctr">
          <a:solidFill>
            <a:schemeClr val="accent2">
              <a:hueOff val="271899"/>
              <a:satOff val="-28796"/>
              <a:lumOff val="-706"/>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1608F37C-E341-4BCD-A302-D1C10937C7C2}">
      <dsp:nvSpPr>
        <dsp:cNvPr id="0" name=""/>
        <dsp:cNvSpPr/>
      </dsp:nvSpPr>
      <dsp:spPr>
        <a:xfrm>
          <a:off x="0" y="2632389"/>
          <a:ext cx="6832212" cy="876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Simplest: Vectors and Matrices</a:t>
          </a:r>
          <a:endParaRPr lang="en-US" sz="2400" kern="1200"/>
        </a:p>
      </dsp:txBody>
      <dsp:txXfrm>
        <a:off x="0" y="2632389"/>
        <a:ext cx="6832212" cy="876606"/>
      </dsp:txXfrm>
    </dsp:sp>
    <dsp:sp modelId="{F2B380D3-5AC3-4C7D-B0B5-204173F6C615}">
      <dsp:nvSpPr>
        <dsp:cNvPr id="0" name=""/>
        <dsp:cNvSpPr/>
      </dsp:nvSpPr>
      <dsp:spPr>
        <a:xfrm>
          <a:off x="0" y="3508995"/>
          <a:ext cx="6832212" cy="0"/>
        </a:xfrm>
        <a:prstGeom prst="line">
          <a:avLst/>
        </a:prstGeom>
        <a:gradFill rotWithShape="0">
          <a:gsLst>
            <a:gs pos="0">
              <a:schemeClr val="accent2">
                <a:hueOff val="362532"/>
                <a:satOff val="-38394"/>
                <a:lumOff val="-941"/>
                <a:alphaOff val="0"/>
                <a:tint val="96000"/>
                <a:lumMod val="104000"/>
              </a:schemeClr>
            </a:gs>
            <a:gs pos="100000">
              <a:schemeClr val="accent2">
                <a:hueOff val="362532"/>
                <a:satOff val="-38394"/>
                <a:lumOff val="-941"/>
                <a:alphaOff val="0"/>
                <a:shade val="98000"/>
                <a:lumMod val="94000"/>
              </a:schemeClr>
            </a:gs>
          </a:gsLst>
          <a:lin ang="5400000" scaled="0"/>
        </a:gradFill>
        <a:ln w="9525" cap="rnd" cmpd="sng" algn="ctr">
          <a:solidFill>
            <a:schemeClr val="accent2">
              <a:hueOff val="362532"/>
              <a:satOff val="-38394"/>
              <a:lumOff val="-941"/>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AB12220E-C515-4F22-85A5-E620DFEC1B1F}">
      <dsp:nvSpPr>
        <dsp:cNvPr id="0" name=""/>
        <dsp:cNvSpPr/>
      </dsp:nvSpPr>
      <dsp:spPr>
        <a:xfrm>
          <a:off x="0" y="3508995"/>
          <a:ext cx="6832212" cy="876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Lists: Can Contain mixed type variables</a:t>
          </a:r>
          <a:endParaRPr lang="en-US" sz="2400" kern="1200"/>
        </a:p>
      </dsp:txBody>
      <dsp:txXfrm>
        <a:off x="0" y="3508995"/>
        <a:ext cx="6832212" cy="876606"/>
      </dsp:txXfrm>
    </dsp:sp>
    <dsp:sp modelId="{3AD6F35F-A48C-4316-A8A0-F7FF5FD9401E}">
      <dsp:nvSpPr>
        <dsp:cNvPr id="0" name=""/>
        <dsp:cNvSpPr/>
      </dsp:nvSpPr>
      <dsp:spPr>
        <a:xfrm>
          <a:off x="0" y="4385602"/>
          <a:ext cx="6832212" cy="0"/>
        </a:xfrm>
        <a:prstGeom prst="line">
          <a:avLst/>
        </a:prstGeom>
        <a:gradFill rotWithShape="0">
          <a:gsLst>
            <a:gs pos="0">
              <a:schemeClr val="accent2">
                <a:hueOff val="453165"/>
                <a:satOff val="-47993"/>
                <a:lumOff val="-1176"/>
                <a:alphaOff val="0"/>
                <a:tint val="96000"/>
                <a:lumMod val="104000"/>
              </a:schemeClr>
            </a:gs>
            <a:gs pos="100000">
              <a:schemeClr val="accent2">
                <a:hueOff val="453165"/>
                <a:satOff val="-47993"/>
                <a:lumOff val="-1176"/>
                <a:alphaOff val="0"/>
                <a:shade val="98000"/>
                <a:lumMod val="94000"/>
              </a:schemeClr>
            </a:gs>
          </a:gsLst>
          <a:lin ang="5400000" scaled="0"/>
        </a:gradFill>
        <a:ln w="9525" cap="rnd" cmpd="sng" algn="ctr">
          <a:solidFill>
            <a:schemeClr val="accent2">
              <a:hueOff val="453165"/>
              <a:satOff val="-47993"/>
              <a:lumOff val="-1176"/>
              <a:alphaOff val="0"/>
            </a:schemeClr>
          </a:solidFill>
          <a:prstDash val="solid"/>
        </a:ln>
        <a:effectLst>
          <a:outerShdw blurRad="38100" dist="25400" dir="5400000" rotWithShape="0">
            <a:srgbClr val="000000">
              <a:alpha val="25000"/>
            </a:srgbClr>
          </a:outerShdw>
        </a:effectLst>
      </dsp:spPr>
      <dsp:style>
        <a:lnRef idx="1">
          <a:scrgbClr r="0" g="0" b="0"/>
        </a:lnRef>
        <a:fillRef idx="3">
          <a:scrgbClr r="0" g="0" b="0"/>
        </a:fillRef>
        <a:effectRef idx="2">
          <a:scrgbClr r="0" g="0" b="0"/>
        </a:effectRef>
        <a:fontRef idx="minor">
          <a:schemeClr val="lt1"/>
        </a:fontRef>
      </dsp:style>
    </dsp:sp>
    <dsp:sp modelId="{3EF890A4-ACDE-4D87-B894-7C9B60BABB85}">
      <dsp:nvSpPr>
        <dsp:cNvPr id="0" name=""/>
        <dsp:cNvSpPr/>
      </dsp:nvSpPr>
      <dsp:spPr>
        <a:xfrm>
          <a:off x="0" y="4385602"/>
          <a:ext cx="6832212" cy="8766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a:t>Data Frame: Rectangular Data Set</a:t>
          </a:r>
          <a:endParaRPr lang="en-US" sz="2400" kern="1200"/>
        </a:p>
      </dsp:txBody>
      <dsp:txXfrm>
        <a:off x="0" y="4385602"/>
        <a:ext cx="6832212" cy="8766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88FFD-5DF0-474B-9407-B76B260190F0}">
      <dsp:nvSpPr>
        <dsp:cNvPr id="0" name=""/>
        <dsp:cNvSpPr/>
      </dsp:nvSpPr>
      <dsp:spPr>
        <a:xfrm>
          <a:off x="0" y="2185"/>
          <a:ext cx="6832212" cy="11074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F29284-6604-478B-812A-30B1658A5BC6}">
      <dsp:nvSpPr>
        <dsp:cNvPr id="0" name=""/>
        <dsp:cNvSpPr/>
      </dsp:nvSpPr>
      <dsp:spPr>
        <a:xfrm>
          <a:off x="335004" y="251362"/>
          <a:ext cx="609099" cy="609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8EF063-E6E0-4BA9-976B-3D57752BCE0B}">
      <dsp:nvSpPr>
        <dsp:cNvPr id="0" name=""/>
        <dsp:cNvSpPr/>
      </dsp:nvSpPr>
      <dsp:spPr>
        <a:xfrm>
          <a:off x="1279109" y="2185"/>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666750">
            <a:lnSpc>
              <a:spcPct val="90000"/>
            </a:lnSpc>
            <a:spcBef>
              <a:spcPct val="0"/>
            </a:spcBef>
            <a:spcAft>
              <a:spcPct val="35000"/>
            </a:spcAft>
            <a:buNone/>
          </a:pPr>
          <a:r>
            <a:rPr lang="en-US" sz="1500" kern="1200"/>
            <a:t>Most functionality is provided through built-in and user-created functions and all data objects are kept in memory during an interactive session.</a:t>
          </a:r>
        </a:p>
      </dsp:txBody>
      <dsp:txXfrm>
        <a:off x="1279109" y="2185"/>
        <a:ext cx="5553102" cy="1107454"/>
      </dsp:txXfrm>
    </dsp:sp>
    <dsp:sp modelId="{E491ADF4-37D7-48DE-9729-2BBB51F6E2FE}">
      <dsp:nvSpPr>
        <dsp:cNvPr id="0" name=""/>
        <dsp:cNvSpPr/>
      </dsp:nvSpPr>
      <dsp:spPr>
        <a:xfrm>
          <a:off x="0" y="1386503"/>
          <a:ext cx="6832212" cy="11074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7C3FD8-F0AF-4C74-A1BB-1757158AA9BE}">
      <dsp:nvSpPr>
        <dsp:cNvPr id="0" name=""/>
        <dsp:cNvSpPr/>
      </dsp:nvSpPr>
      <dsp:spPr>
        <a:xfrm>
          <a:off x="335004" y="1635680"/>
          <a:ext cx="609099" cy="609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98696D-20CA-4A7C-9913-2B16A028E3F5}">
      <dsp:nvSpPr>
        <dsp:cNvPr id="0" name=""/>
        <dsp:cNvSpPr/>
      </dsp:nvSpPr>
      <dsp:spPr>
        <a:xfrm>
          <a:off x="1279109" y="1386503"/>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666750">
            <a:lnSpc>
              <a:spcPct val="90000"/>
            </a:lnSpc>
            <a:spcBef>
              <a:spcPct val="0"/>
            </a:spcBef>
            <a:spcAft>
              <a:spcPct val="35000"/>
            </a:spcAft>
            <a:buNone/>
          </a:pPr>
          <a:r>
            <a:rPr lang="en-US" sz="1500" kern="1200"/>
            <a:t>Basic functions are available by default. Other functions are contained in packages that can be attached to a current session as needed </a:t>
          </a:r>
        </a:p>
      </dsp:txBody>
      <dsp:txXfrm>
        <a:off x="1279109" y="1386503"/>
        <a:ext cx="5553102" cy="1107454"/>
      </dsp:txXfrm>
    </dsp:sp>
    <dsp:sp modelId="{F69B48C2-4E26-4997-A843-5DFB1F5B3762}">
      <dsp:nvSpPr>
        <dsp:cNvPr id="0" name=""/>
        <dsp:cNvSpPr/>
      </dsp:nvSpPr>
      <dsp:spPr>
        <a:xfrm>
          <a:off x="0" y="2770821"/>
          <a:ext cx="6832212" cy="11074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265A38-1610-4711-8B78-CB61A0D94319}">
      <dsp:nvSpPr>
        <dsp:cNvPr id="0" name=""/>
        <dsp:cNvSpPr/>
      </dsp:nvSpPr>
      <dsp:spPr>
        <a:xfrm>
          <a:off x="335004" y="3019998"/>
          <a:ext cx="609099" cy="6090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0CCB1C-9718-4571-B08C-A20B09C93316}">
      <dsp:nvSpPr>
        <dsp:cNvPr id="0" name=""/>
        <dsp:cNvSpPr/>
      </dsp:nvSpPr>
      <dsp:spPr>
        <a:xfrm>
          <a:off x="1279109" y="2770821"/>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666750">
            <a:lnSpc>
              <a:spcPct val="90000"/>
            </a:lnSpc>
            <a:spcBef>
              <a:spcPct val="0"/>
            </a:spcBef>
            <a:spcAft>
              <a:spcPct val="35000"/>
            </a:spcAft>
            <a:buNone/>
          </a:pPr>
          <a:r>
            <a:rPr lang="en-US" sz="1500" kern="1200"/>
            <a:t>A key skill to using R effectively is learning how to use the built-in help system. Other sections describe the working environment, inputting programs and outputting results, installing new functionality through packages and etc. </a:t>
          </a:r>
        </a:p>
      </dsp:txBody>
      <dsp:txXfrm>
        <a:off x="1279109" y="2770821"/>
        <a:ext cx="5553102" cy="1107454"/>
      </dsp:txXfrm>
    </dsp:sp>
    <dsp:sp modelId="{94F97545-A75F-4D31-82DD-61ED3010F232}">
      <dsp:nvSpPr>
        <dsp:cNvPr id="0" name=""/>
        <dsp:cNvSpPr/>
      </dsp:nvSpPr>
      <dsp:spPr>
        <a:xfrm>
          <a:off x="0" y="4155139"/>
          <a:ext cx="6832212" cy="11074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0ED88F-E51B-4978-935D-9618E7593F1E}">
      <dsp:nvSpPr>
        <dsp:cNvPr id="0" name=""/>
        <dsp:cNvSpPr/>
      </dsp:nvSpPr>
      <dsp:spPr>
        <a:xfrm>
          <a:off x="335004" y="4404316"/>
          <a:ext cx="609099" cy="6090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89AF02-E3D1-4BF3-AE0A-6588462CF76E}">
      <dsp:nvSpPr>
        <dsp:cNvPr id="0" name=""/>
        <dsp:cNvSpPr/>
      </dsp:nvSpPr>
      <dsp:spPr>
        <a:xfrm>
          <a:off x="1279109" y="4155139"/>
          <a:ext cx="5553102" cy="1107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206" tIns="117206" rIns="117206" bIns="117206" numCol="1" spcCol="1270" anchor="ctr" anchorCtr="0">
          <a:noAutofit/>
        </a:bodyPr>
        <a:lstStyle/>
        <a:p>
          <a:pPr marL="0" lvl="0" indent="0" algn="l" defTabSz="666750">
            <a:lnSpc>
              <a:spcPct val="90000"/>
            </a:lnSpc>
            <a:spcBef>
              <a:spcPct val="0"/>
            </a:spcBef>
            <a:spcAft>
              <a:spcPct val="35000"/>
            </a:spcAft>
            <a:buNone/>
          </a:pPr>
          <a:r>
            <a:rPr lang="en-US" sz="1500" kern="1200"/>
            <a:t>A fundamental design feature of R is that the output from most functions can be used as input to other functions. This is described in reusing results. </a:t>
          </a:r>
        </a:p>
      </dsp:txBody>
      <dsp:txXfrm>
        <a:off x="1279109" y="4155139"/>
        <a:ext cx="5553102" cy="1107454"/>
      </dsp:txXfrm>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cran.r-project.org/doc/contrib/usingR.pdf" TargetMode="External"/><Relationship Id="rId2" Type="http://schemas.openxmlformats.org/officeDocument/2006/relationships/hyperlink" Target="http://cran.r-project.org/doc/contrib/Kuhnert+Venables-R_Course_Notes.zip" TargetMode="External"/><Relationship Id="rId1" Type="http://schemas.openxmlformats.org/officeDocument/2006/relationships/slideLayout" Target="../slideLayouts/slideLayout2.xml"/><Relationship Id="rId5" Type="http://schemas.openxmlformats.org/officeDocument/2006/relationships/hyperlink" Target="http://cran.r-project.org/doc/manuals/R-intro.pdf" TargetMode="External"/><Relationship Id="rId4" Type="http://schemas.openxmlformats.org/officeDocument/2006/relationships/hyperlink" Target="http://cran.r-project.org/doc/contrib/Owen-TheRGuide.pdf"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38A6-384B-52A4-3D4E-6A53AA143B54}"/>
              </a:ext>
            </a:extLst>
          </p:cNvPr>
          <p:cNvSpPr>
            <a:spLocks noGrp="1"/>
          </p:cNvSpPr>
          <p:nvPr>
            <p:ph type="ctrTitle"/>
          </p:nvPr>
        </p:nvSpPr>
        <p:spPr/>
        <p:txBody>
          <a:bodyPr>
            <a:normAutofit fontScale="90000"/>
          </a:bodyPr>
          <a:lstStyle/>
          <a:p>
            <a:br>
              <a:rPr lang="en-US"/>
            </a:br>
            <a:br>
              <a:rPr lang="en-US"/>
            </a:br>
            <a:br>
              <a:rPr lang="en-US"/>
            </a:br>
            <a:br>
              <a:rPr lang="en-US"/>
            </a:br>
            <a:r>
              <a:rPr lang="en-US"/>
              <a:t>Applied Social Data Science - Coding Camp</a:t>
            </a:r>
            <a:endParaRPr lang="nb-NO" dirty="0"/>
          </a:p>
        </p:txBody>
      </p:sp>
      <p:sp>
        <p:nvSpPr>
          <p:cNvPr id="3" name="Subtitle 2">
            <a:extLst>
              <a:ext uri="{FF2B5EF4-FFF2-40B4-BE49-F238E27FC236}">
                <a16:creationId xmlns:a16="http://schemas.microsoft.com/office/drawing/2014/main" id="{7836F948-F36A-23E2-C5D5-B25FC20A5F54}"/>
              </a:ext>
            </a:extLst>
          </p:cNvPr>
          <p:cNvSpPr>
            <a:spLocks noGrp="1"/>
          </p:cNvSpPr>
          <p:nvPr>
            <p:ph type="subTitle" idx="1"/>
          </p:nvPr>
        </p:nvSpPr>
        <p:spPr/>
        <p:txBody>
          <a:bodyPr>
            <a:noAutofit/>
          </a:bodyPr>
          <a:lstStyle/>
          <a:p>
            <a:r>
              <a:rPr lang="nb-NO" sz="2000"/>
              <a:t>Trajche Panov, PhD</a:t>
            </a:r>
          </a:p>
          <a:p>
            <a:r>
              <a:rPr lang="nb-NO" sz="2000"/>
              <a:t>Teaching Fellow</a:t>
            </a:r>
          </a:p>
          <a:p>
            <a:endParaRPr lang="nb-NO" sz="2000"/>
          </a:p>
          <a:p>
            <a:r>
              <a:rPr lang="nb-NO" sz="2000"/>
              <a:t>September 2 - 6, 2024</a:t>
            </a:r>
            <a:endParaRPr lang="nb-NO" sz="2000" dirty="0"/>
          </a:p>
        </p:txBody>
      </p:sp>
    </p:spTree>
    <p:extLst>
      <p:ext uri="{BB962C8B-B14F-4D97-AF65-F5344CB8AC3E}">
        <p14:creationId xmlns:p14="http://schemas.microsoft.com/office/powerpoint/2010/main" val="2360905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5704B-FDA8-8A7B-23F7-A4D2DFB4595B}"/>
              </a:ext>
            </a:extLst>
          </p:cNvPr>
          <p:cNvSpPr>
            <a:spLocks noGrp="1"/>
          </p:cNvSpPr>
          <p:nvPr>
            <p:ph type="title"/>
          </p:nvPr>
        </p:nvSpPr>
        <p:spPr/>
        <p:txBody>
          <a:bodyPr/>
          <a:lstStyle/>
          <a:p>
            <a:r>
              <a:rPr lang="en-US" dirty="0"/>
              <a:t>Basics</a:t>
            </a:r>
            <a:endParaRPr lang="nb-NO" dirty="0"/>
          </a:p>
        </p:txBody>
      </p:sp>
      <p:sp>
        <p:nvSpPr>
          <p:cNvPr id="4" name="Text Placeholder 3">
            <a:extLst>
              <a:ext uri="{FF2B5EF4-FFF2-40B4-BE49-F238E27FC236}">
                <a16:creationId xmlns:a16="http://schemas.microsoft.com/office/drawing/2014/main" id="{7BCE2A59-A1F2-B14F-AAEE-2E1B2E502605}"/>
              </a:ext>
            </a:extLst>
          </p:cNvPr>
          <p:cNvSpPr>
            <a:spLocks noGrp="1"/>
          </p:cNvSpPr>
          <p:nvPr>
            <p:ph type="body" idx="1"/>
          </p:nvPr>
        </p:nvSpPr>
        <p:spPr/>
        <p:txBody>
          <a:bodyPr/>
          <a:lstStyle/>
          <a:p>
            <a:r>
              <a:rPr lang="en-US" dirty="0"/>
              <a:t>Functions</a:t>
            </a:r>
            <a:endParaRPr lang="nb-NO" dirty="0"/>
          </a:p>
        </p:txBody>
      </p:sp>
      <p:sp>
        <p:nvSpPr>
          <p:cNvPr id="5" name="Content Placeholder 4">
            <a:extLst>
              <a:ext uri="{FF2B5EF4-FFF2-40B4-BE49-F238E27FC236}">
                <a16:creationId xmlns:a16="http://schemas.microsoft.com/office/drawing/2014/main" id="{8CDD4499-7E01-E65B-EF2B-CB976F43159A}"/>
              </a:ext>
            </a:extLst>
          </p:cNvPr>
          <p:cNvSpPr>
            <a:spLocks noGrp="1"/>
          </p:cNvSpPr>
          <p:nvPr>
            <p:ph sz="half" idx="2"/>
          </p:nvPr>
        </p:nvSpPr>
        <p:spPr/>
        <p:txBody>
          <a:bodyPr/>
          <a:lstStyle/>
          <a:p>
            <a:endParaRPr lang="en-US" dirty="0"/>
          </a:p>
          <a:p>
            <a:r>
              <a:rPr lang="en-US" dirty="0"/>
              <a:t>Everything done through functions</a:t>
            </a:r>
          </a:p>
          <a:p>
            <a:r>
              <a:rPr lang="en-US" dirty="0"/>
              <a:t>Strict named arguments</a:t>
            </a:r>
          </a:p>
          <a:p>
            <a:r>
              <a:rPr lang="en-US" dirty="0"/>
              <a:t>Abbreviations in arguments OK                       (e.g. T for TRUE)</a:t>
            </a:r>
          </a:p>
          <a:p>
            <a:endParaRPr lang="nb-NO" dirty="0"/>
          </a:p>
        </p:txBody>
      </p:sp>
      <p:sp>
        <p:nvSpPr>
          <p:cNvPr id="6" name="Text Placeholder 5">
            <a:extLst>
              <a:ext uri="{FF2B5EF4-FFF2-40B4-BE49-F238E27FC236}">
                <a16:creationId xmlns:a16="http://schemas.microsoft.com/office/drawing/2014/main" id="{B43D513A-4BE1-BD94-ACD3-F40A8622B769}"/>
              </a:ext>
            </a:extLst>
          </p:cNvPr>
          <p:cNvSpPr>
            <a:spLocks noGrp="1"/>
          </p:cNvSpPr>
          <p:nvPr>
            <p:ph type="body" sz="quarter" idx="3"/>
          </p:nvPr>
        </p:nvSpPr>
        <p:spPr/>
        <p:txBody>
          <a:bodyPr/>
          <a:lstStyle/>
          <a:p>
            <a:r>
              <a:rPr lang="en-US" dirty="0"/>
              <a:t>Objects</a:t>
            </a:r>
            <a:endParaRPr lang="nb-NO" dirty="0"/>
          </a:p>
        </p:txBody>
      </p:sp>
      <p:sp>
        <p:nvSpPr>
          <p:cNvPr id="7" name="Content Placeholder 6">
            <a:extLst>
              <a:ext uri="{FF2B5EF4-FFF2-40B4-BE49-F238E27FC236}">
                <a16:creationId xmlns:a16="http://schemas.microsoft.com/office/drawing/2014/main" id="{65FFD31A-9A72-5A2F-1C3C-B8718017E6F1}"/>
              </a:ext>
            </a:extLst>
          </p:cNvPr>
          <p:cNvSpPr>
            <a:spLocks noGrp="1"/>
          </p:cNvSpPr>
          <p:nvPr>
            <p:ph sz="quarter" idx="4"/>
          </p:nvPr>
        </p:nvSpPr>
        <p:spPr/>
        <p:txBody>
          <a:bodyPr/>
          <a:lstStyle/>
          <a:p>
            <a:endParaRPr lang="en-US" dirty="0"/>
          </a:p>
          <a:p>
            <a:r>
              <a:rPr lang="en-US" dirty="0"/>
              <a:t>Everything is an object</a:t>
            </a:r>
          </a:p>
          <a:p>
            <a:r>
              <a:rPr lang="en-US" dirty="0"/>
              <a:t>“&lt;-” is an assignment operator</a:t>
            </a:r>
          </a:p>
          <a:p>
            <a:r>
              <a:rPr lang="en-US" dirty="0"/>
              <a:t>“X &lt;- 5”: X GETS the value 5</a:t>
            </a:r>
          </a:p>
          <a:p>
            <a:endParaRPr lang="nb-NO" dirty="0"/>
          </a:p>
        </p:txBody>
      </p:sp>
    </p:spTree>
    <p:extLst>
      <p:ext uri="{BB962C8B-B14F-4D97-AF65-F5344CB8AC3E}">
        <p14:creationId xmlns:p14="http://schemas.microsoft.com/office/powerpoint/2010/main" val="2132733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7CCB32D7-C560-E219-7ABF-91E2205768E8}"/>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Data Structures</a:t>
            </a:r>
            <a:endParaRPr lang="nb-NO" sz="3200">
              <a:solidFill>
                <a:schemeClr val="bg1"/>
              </a:solidFill>
            </a:endParaRPr>
          </a:p>
        </p:txBody>
      </p:sp>
      <p:sp>
        <p:nvSpPr>
          <p:cNvPr id="16"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nb-NO"/>
          </a:p>
        </p:txBody>
      </p:sp>
      <p:sp useBgFill="1">
        <p:nvSpPr>
          <p:cNvPr id="18" name="Rectangle 17">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7">
            <a:extLst>
              <a:ext uri="{FF2B5EF4-FFF2-40B4-BE49-F238E27FC236}">
                <a16:creationId xmlns:a16="http://schemas.microsoft.com/office/drawing/2014/main" id="{C18F8680-F9BC-F239-E6D1-D9B11A60E1E7}"/>
              </a:ext>
            </a:extLst>
          </p:cNvPr>
          <p:cNvGraphicFramePr>
            <a:graphicFrameLocks noGrp="1"/>
          </p:cNvGraphicFramePr>
          <p:nvPr>
            <p:ph idx="1"/>
            <p:extLst>
              <p:ext uri="{D42A27DB-BD31-4B8C-83A1-F6EECF244321}">
                <p14:modId xmlns:p14="http://schemas.microsoft.com/office/powerpoint/2010/main" val="3583605177"/>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5451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8D9B4-A676-D82F-8857-6009D45DB64B}"/>
              </a:ext>
            </a:extLst>
          </p:cNvPr>
          <p:cNvSpPr>
            <a:spLocks noGrp="1"/>
          </p:cNvSpPr>
          <p:nvPr>
            <p:ph type="title"/>
          </p:nvPr>
        </p:nvSpPr>
        <p:spPr/>
        <p:txBody>
          <a:bodyPr/>
          <a:lstStyle/>
          <a:p>
            <a:r>
              <a:rPr lang="en-US" dirty="0"/>
              <a:t>Data Structure in R</a:t>
            </a:r>
            <a:endParaRPr lang="nb-NO" dirty="0"/>
          </a:p>
        </p:txBody>
      </p:sp>
      <p:pic>
        <p:nvPicPr>
          <p:cNvPr id="5" name="Content Placeholder 4">
            <a:extLst>
              <a:ext uri="{FF2B5EF4-FFF2-40B4-BE49-F238E27FC236}">
                <a16:creationId xmlns:a16="http://schemas.microsoft.com/office/drawing/2014/main" id="{7E1BDF94-6FBA-4D48-7E8E-57D40BCE7117}"/>
              </a:ext>
            </a:extLst>
          </p:cNvPr>
          <p:cNvPicPr>
            <a:picLocks noGrp="1" noChangeAspect="1"/>
          </p:cNvPicPr>
          <p:nvPr>
            <p:ph idx="1"/>
          </p:nvPr>
        </p:nvPicPr>
        <p:blipFill>
          <a:blip r:embed="rId2"/>
          <a:stretch>
            <a:fillRect/>
          </a:stretch>
        </p:blipFill>
        <p:spPr>
          <a:xfrm>
            <a:off x="3486744" y="2133600"/>
            <a:ext cx="7120338" cy="3778250"/>
          </a:xfrm>
        </p:spPr>
      </p:pic>
    </p:spTree>
    <p:extLst>
      <p:ext uri="{BB962C8B-B14F-4D97-AF65-F5344CB8AC3E}">
        <p14:creationId xmlns:p14="http://schemas.microsoft.com/office/powerpoint/2010/main" val="2354639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28DF46-C059-4BD5-8A71-6A9343D97B69}"/>
              </a:ext>
            </a:extLst>
          </p:cNvPr>
          <p:cNvSpPr>
            <a:spLocks noGrp="1"/>
          </p:cNvSpPr>
          <p:nvPr>
            <p:ph type="title"/>
          </p:nvPr>
        </p:nvSpPr>
        <p:spPr>
          <a:xfrm>
            <a:off x="1259893" y="3101093"/>
            <a:ext cx="2454052" cy="3029344"/>
          </a:xfrm>
        </p:spPr>
        <p:txBody>
          <a:bodyPr>
            <a:normAutofit/>
          </a:bodyPr>
          <a:lstStyle/>
          <a:p>
            <a:r>
              <a:rPr lang="nb-NO" sz="3200">
                <a:solidFill>
                  <a:schemeClr val="bg1"/>
                </a:solidFill>
              </a:rPr>
              <a:t>R Overview</a:t>
            </a: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nb-NO"/>
          </a:p>
        </p:txBody>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1C7E032-5524-825E-67E4-75DCEA680734}"/>
              </a:ext>
            </a:extLst>
          </p:cNvPr>
          <p:cNvGraphicFramePr>
            <a:graphicFrameLocks noGrp="1"/>
          </p:cNvGraphicFramePr>
          <p:nvPr>
            <p:ph idx="1"/>
            <p:extLst>
              <p:ext uri="{D42A27DB-BD31-4B8C-83A1-F6EECF244321}">
                <p14:modId xmlns:p14="http://schemas.microsoft.com/office/powerpoint/2010/main" val="3377784035"/>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2835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2"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nb-NO"/>
            </a:p>
          </p:txBody>
        </p:sp>
        <p:sp>
          <p:nvSpPr>
            <p:cNvPr id="13"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nb-NO"/>
            </a:p>
          </p:txBody>
        </p:sp>
        <p:sp>
          <p:nvSpPr>
            <p:cNvPr id="14"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nb-NO"/>
            </a:p>
          </p:txBody>
        </p:sp>
        <p:sp>
          <p:nvSpPr>
            <p:cNvPr id="15"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nb-NO"/>
            </a:p>
          </p:txBody>
        </p:sp>
        <p:sp>
          <p:nvSpPr>
            <p:cNvPr id="16"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nb-NO"/>
            </a:p>
          </p:txBody>
        </p:sp>
        <p:sp>
          <p:nvSpPr>
            <p:cNvPr id="17"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nb-NO"/>
            </a:p>
          </p:txBody>
        </p:sp>
        <p:sp>
          <p:nvSpPr>
            <p:cNvPr id="18"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nb-NO"/>
            </a:p>
          </p:txBody>
        </p:sp>
        <p:sp>
          <p:nvSpPr>
            <p:cNvPr id="19"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nb-NO"/>
            </a:p>
          </p:txBody>
        </p:sp>
        <p:sp>
          <p:nvSpPr>
            <p:cNvPr id="20"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nb-NO"/>
            </a:p>
          </p:txBody>
        </p:sp>
        <p:sp>
          <p:nvSpPr>
            <p:cNvPr id="21"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nb-NO"/>
            </a:p>
          </p:txBody>
        </p:sp>
        <p:sp>
          <p:nvSpPr>
            <p:cNvPr id="22"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nb-NO"/>
            </a:p>
          </p:txBody>
        </p:sp>
        <p:sp>
          <p:nvSpPr>
            <p:cNvPr id="23"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nb-NO"/>
            </a:p>
          </p:txBody>
        </p:sp>
      </p:grpSp>
      <p:grpSp>
        <p:nvGrpSpPr>
          <p:cNvPr id="25" name="Group 24">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6"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nb-NO"/>
            </a:p>
          </p:txBody>
        </p:sp>
        <p:sp>
          <p:nvSpPr>
            <p:cNvPr id="27"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nb-NO"/>
            </a:p>
          </p:txBody>
        </p:sp>
        <p:sp>
          <p:nvSpPr>
            <p:cNvPr id="28"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nb-NO"/>
            </a:p>
          </p:txBody>
        </p:sp>
        <p:sp>
          <p:nvSpPr>
            <p:cNvPr id="29"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nb-NO"/>
            </a:p>
          </p:txBody>
        </p:sp>
        <p:sp>
          <p:nvSpPr>
            <p:cNvPr id="30"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nb-NO"/>
            </a:p>
          </p:txBody>
        </p:sp>
        <p:sp>
          <p:nvSpPr>
            <p:cNvPr id="31"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nb-NO"/>
            </a:p>
          </p:txBody>
        </p:sp>
        <p:sp>
          <p:nvSpPr>
            <p:cNvPr id="32"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nb-NO"/>
            </a:p>
          </p:txBody>
        </p:sp>
        <p:sp>
          <p:nvSpPr>
            <p:cNvPr id="33"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nb-NO"/>
            </a:p>
          </p:txBody>
        </p:sp>
        <p:sp>
          <p:nvSpPr>
            <p:cNvPr id="34"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nb-NO"/>
            </a:p>
          </p:txBody>
        </p:sp>
        <p:sp>
          <p:nvSpPr>
            <p:cNvPr id="35"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nb-NO"/>
            </a:p>
          </p:txBody>
        </p:sp>
        <p:sp>
          <p:nvSpPr>
            <p:cNvPr id="36"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nb-NO"/>
            </a:p>
          </p:txBody>
        </p:sp>
        <p:sp>
          <p:nvSpPr>
            <p:cNvPr id="37"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nb-NO"/>
            </a:p>
          </p:txBody>
        </p:sp>
      </p:grpSp>
      <p:sp>
        <p:nvSpPr>
          <p:cNvPr id="2" name="Title 1">
            <a:extLst>
              <a:ext uri="{FF2B5EF4-FFF2-40B4-BE49-F238E27FC236}">
                <a16:creationId xmlns:a16="http://schemas.microsoft.com/office/drawing/2014/main" id="{5001814E-18A8-89B5-2D83-A7F54969D1A8}"/>
              </a:ext>
            </a:extLst>
          </p:cNvPr>
          <p:cNvSpPr>
            <a:spLocks noGrp="1"/>
          </p:cNvSpPr>
          <p:nvPr>
            <p:ph type="title"/>
          </p:nvPr>
        </p:nvSpPr>
        <p:spPr>
          <a:xfrm>
            <a:off x="6483096" y="624110"/>
            <a:ext cx="5021516" cy="1280890"/>
          </a:xfrm>
        </p:spPr>
        <p:txBody>
          <a:bodyPr>
            <a:normAutofit/>
          </a:bodyPr>
          <a:lstStyle/>
          <a:p>
            <a:r>
              <a:rPr lang="nb-NO" dirty="0"/>
              <a:t>R Workspace</a:t>
            </a:r>
          </a:p>
        </p:txBody>
      </p:sp>
      <p:sp>
        <p:nvSpPr>
          <p:cNvPr id="39" name="Rectangle 38">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41"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nb-NO"/>
          </a:p>
        </p:txBody>
      </p:sp>
      <p:pic>
        <p:nvPicPr>
          <p:cNvPr id="5" name="Picture 4" descr="School and office supplies">
            <a:extLst>
              <a:ext uri="{FF2B5EF4-FFF2-40B4-BE49-F238E27FC236}">
                <a16:creationId xmlns:a16="http://schemas.microsoft.com/office/drawing/2014/main" id="{4B244FCE-000A-C66B-B0E3-219E50AFD537}"/>
              </a:ext>
            </a:extLst>
          </p:cNvPr>
          <p:cNvPicPr>
            <a:picLocks noChangeAspect="1"/>
          </p:cNvPicPr>
          <p:nvPr/>
        </p:nvPicPr>
        <p:blipFill>
          <a:blip r:embed="rId2"/>
          <a:srcRect l="42124" r="12411" b="-2"/>
          <a:stretch/>
        </p:blipFill>
        <p:spPr>
          <a:xfrm>
            <a:off x="-1555" y="1731"/>
            <a:ext cx="4671091" cy="6858000"/>
          </a:xfrm>
          <a:prstGeom prst="rect">
            <a:avLst/>
          </a:prstGeom>
        </p:spPr>
      </p:pic>
      <p:sp>
        <p:nvSpPr>
          <p:cNvPr id="3" name="Content Placeholder 2">
            <a:extLst>
              <a:ext uri="{FF2B5EF4-FFF2-40B4-BE49-F238E27FC236}">
                <a16:creationId xmlns:a16="http://schemas.microsoft.com/office/drawing/2014/main" id="{4FEFB6A1-D611-8026-82C3-3D765578A29B}"/>
              </a:ext>
            </a:extLst>
          </p:cNvPr>
          <p:cNvSpPr>
            <a:spLocks noGrp="1"/>
          </p:cNvSpPr>
          <p:nvPr>
            <p:ph idx="1"/>
          </p:nvPr>
        </p:nvSpPr>
        <p:spPr>
          <a:xfrm>
            <a:off x="6438191" y="2133600"/>
            <a:ext cx="5066419" cy="3777622"/>
          </a:xfrm>
        </p:spPr>
        <p:txBody>
          <a:bodyPr>
            <a:normAutofit/>
          </a:bodyPr>
          <a:lstStyle/>
          <a:p>
            <a:r>
              <a:rPr lang="en-US"/>
              <a:t>Objects that you create during an R session are hold in memory, the collection of objects that you currently have is called the workspace. This workspace is not saved on disk unless you tell R to do so. This means that your objects are lost when you close R and not save the objects, or worse when R or your system crashes on you during a session.</a:t>
            </a:r>
          </a:p>
          <a:p>
            <a:endParaRPr lang="nb-NO" dirty="0"/>
          </a:p>
        </p:txBody>
      </p:sp>
    </p:spTree>
    <p:extLst>
      <p:ext uri="{BB962C8B-B14F-4D97-AF65-F5344CB8AC3E}">
        <p14:creationId xmlns:p14="http://schemas.microsoft.com/office/powerpoint/2010/main" val="3628971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79024-D9A8-DE32-814A-20636D8E4E53}"/>
              </a:ext>
            </a:extLst>
          </p:cNvPr>
          <p:cNvSpPr>
            <a:spLocks noGrp="1"/>
          </p:cNvSpPr>
          <p:nvPr>
            <p:ph type="title"/>
          </p:nvPr>
        </p:nvSpPr>
        <p:spPr/>
        <p:txBody>
          <a:bodyPr/>
          <a:lstStyle/>
          <a:p>
            <a:r>
              <a:rPr lang="nb-NO" dirty="0" err="1"/>
              <a:t>Strengths</a:t>
            </a:r>
            <a:r>
              <a:rPr lang="nb-NO" dirty="0"/>
              <a:t> and </a:t>
            </a:r>
            <a:r>
              <a:rPr lang="nb-NO" dirty="0" err="1"/>
              <a:t>Weaknesses</a:t>
            </a:r>
            <a:endParaRPr lang="nb-NO" dirty="0"/>
          </a:p>
        </p:txBody>
      </p:sp>
      <p:sp>
        <p:nvSpPr>
          <p:cNvPr id="3" name="Content Placeholder 2">
            <a:extLst>
              <a:ext uri="{FF2B5EF4-FFF2-40B4-BE49-F238E27FC236}">
                <a16:creationId xmlns:a16="http://schemas.microsoft.com/office/drawing/2014/main" id="{18D3C170-DA40-C305-2FE6-19D5649469ED}"/>
              </a:ext>
            </a:extLst>
          </p:cNvPr>
          <p:cNvSpPr>
            <a:spLocks noGrp="1"/>
          </p:cNvSpPr>
          <p:nvPr>
            <p:ph sz="half" idx="1"/>
          </p:nvPr>
        </p:nvSpPr>
        <p:spPr/>
        <p:txBody>
          <a:bodyPr/>
          <a:lstStyle/>
          <a:p>
            <a:pPr marL="0" indent="0">
              <a:buNone/>
            </a:pPr>
            <a:r>
              <a:rPr lang="en-US" sz="2400" b="1" dirty="0"/>
              <a:t>Strengths</a:t>
            </a:r>
          </a:p>
          <a:p>
            <a:endParaRPr lang="en-US" dirty="0"/>
          </a:p>
          <a:p>
            <a:r>
              <a:rPr lang="en-US" dirty="0"/>
              <a:t>Free and Open Source</a:t>
            </a:r>
          </a:p>
          <a:p>
            <a:r>
              <a:rPr lang="en-US" dirty="0"/>
              <a:t>Strong User Community</a:t>
            </a:r>
          </a:p>
          <a:p>
            <a:r>
              <a:rPr lang="en-US" dirty="0"/>
              <a:t>Highly extensible, flexible</a:t>
            </a:r>
          </a:p>
          <a:p>
            <a:r>
              <a:rPr lang="en-US" dirty="0"/>
              <a:t>Implementation of high end statistical methods</a:t>
            </a:r>
          </a:p>
          <a:p>
            <a:r>
              <a:rPr lang="en-US" dirty="0"/>
              <a:t>Flexible graphics and intelligent defaults</a:t>
            </a:r>
          </a:p>
          <a:p>
            <a:endParaRPr lang="nb-NO" dirty="0"/>
          </a:p>
        </p:txBody>
      </p:sp>
      <p:sp>
        <p:nvSpPr>
          <p:cNvPr id="4" name="Content Placeholder 3">
            <a:extLst>
              <a:ext uri="{FF2B5EF4-FFF2-40B4-BE49-F238E27FC236}">
                <a16:creationId xmlns:a16="http://schemas.microsoft.com/office/drawing/2014/main" id="{F1FA6F80-BD28-FAE5-E871-4A2CD955409D}"/>
              </a:ext>
            </a:extLst>
          </p:cNvPr>
          <p:cNvSpPr>
            <a:spLocks noGrp="1"/>
          </p:cNvSpPr>
          <p:nvPr>
            <p:ph sz="half" idx="2"/>
          </p:nvPr>
        </p:nvSpPr>
        <p:spPr/>
        <p:txBody>
          <a:bodyPr/>
          <a:lstStyle/>
          <a:p>
            <a:pPr marL="0" indent="0">
              <a:buNone/>
            </a:pPr>
            <a:r>
              <a:rPr lang="en-US" sz="2400" b="1" dirty="0"/>
              <a:t>Weakness</a:t>
            </a:r>
          </a:p>
          <a:p>
            <a:endParaRPr lang="en-US" dirty="0"/>
          </a:p>
          <a:p>
            <a:r>
              <a:rPr lang="en-US" dirty="0"/>
              <a:t>Steep learning curve</a:t>
            </a:r>
          </a:p>
          <a:p>
            <a:r>
              <a:rPr lang="en-US" dirty="0"/>
              <a:t>Slow for large datasets</a:t>
            </a:r>
          </a:p>
          <a:p>
            <a:endParaRPr lang="nb-NO" dirty="0"/>
          </a:p>
        </p:txBody>
      </p:sp>
    </p:spTree>
    <p:extLst>
      <p:ext uri="{BB962C8B-B14F-4D97-AF65-F5344CB8AC3E}">
        <p14:creationId xmlns:p14="http://schemas.microsoft.com/office/powerpoint/2010/main" val="2298220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nb-NO"/>
            </a:p>
          </p:txBody>
        </p:sp>
        <p:sp>
          <p:nvSpPr>
            <p:cNvPr id="12"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nb-NO"/>
            </a:p>
          </p:txBody>
        </p:sp>
        <p:sp>
          <p:nvSpPr>
            <p:cNvPr id="13"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nb-NO"/>
            </a:p>
          </p:txBody>
        </p:sp>
        <p:sp>
          <p:nvSpPr>
            <p:cNvPr id="14"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nb-NO"/>
            </a:p>
          </p:txBody>
        </p:sp>
        <p:sp>
          <p:nvSpPr>
            <p:cNvPr id="15"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nb-NO"/>
            </a:p>
          </p:txBody>
        </p:sp>
        <p:sp>
          <p:nvSpPr>
            <p:cNvPr id="16"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nb-NO"/>
            </a:p>
          </p:txBody>
        </p:sp>
        <p:sp>
          <p:nvSpPr>
            <p:cNvPr id="17"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nb-NO"/>
            </a:p>
          </p:txBody>
        </p:sp>
        <p:sp>
          <p:nvSpPr>
            <p:cNvPr id="18"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nb-NO"/>
            </a:p>
          </p:txBody>
        </p:sp>
        <p:sp>
          <p:nvSpPr>
            <p:cNvPr id="19"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nb-NO"/>
            </a:p>
          </p:txBody>
        </p:sp>
        <p:sp>
          <p:nvSpPr>
            <p:cNvPr id="20"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nb-NO"/>
            </a:p>
          </p:txBody>
        </p:sp>
        <p:sp>
          <p:nvSpPr>
            <p:cNvPr id="21"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nb-NO"/>
            </a:p>
          </p:txBody>
        </p:sp>
        <p:sp>
          <p:nvSpPr>
            <p:cNvPr id="22"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nb-NO"/>
            </a:p>
          </p:txBody>
        </p:sp>
      </p:grpSp>
      <p:grpSp>
        <p:nvGrpSpPr>
          <p:cNvPr id="24" name="Group 23">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nb-NO"/>
            </a:p>
          </p:txBody>
        </p:sp>
        <p:sp>
          <p:nvSpPr>
            <p:cNvPr id="26"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nb-NO"/>
            </a:p>
          </p:txBody>
        </p:sp>
        <p:sp>
          <p:nvSpPr>
            <p:cNvPr id="27"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nb-NO"/>
            </a:p>
          </p:txBody>
        </p:sp>
        <p:sp>
          <p:nvSpPr>
            <p:cNvPr id="28"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nb-NO"/>
            </a:p>
          </p:txBody>
        </p:sp>
        <p:sp>
          <p:nvSpPr>
            <p:cNvPr id="29"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nb-NO"/>
            </a:p>
          </p:txBody>
        </p:sp>
        <p:sp>
          <p:nvSpPr>
            <p:cNvPr id="30"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nb-NO"/>
            </a:p>
          </p:txBody>
        </p:sp>
        <p:sp>
          <p:nvSpPr>
            <p:cNvPr id="31"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nb-NO"/>
            </a:p>
          </p:txBody>
        </p:sp>
        <p:sp>
          <p:nvSpPr>
            <p:cNvPr id="32"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nb-NO"/>
            </a:p>
          </p:txBody>
        </p:sp>
        <p:sp>
          <p:nvSpPr>
            <p:cNvPr id="33"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nb-NO"/>
            </a:p>
          </p:txBody>
        </p:sp>
        <p:sp>
          <p:nvSpPr>
            <p:cNvPr id="34"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nb-NO"/>
            </a:p>
          </p:txBody>
        </p:sp>
        <p:sp>
          <p:nvSpPr>
            <p:cNvPr id="35"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nb-NO"/>
            </a:p>
          </p:txBody>
        </p:sp>
        <p:sp>
          <p:nvSpPr>
            <p:cNvPr id="36"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nb-NO"/>
            </a:p>
          </p:txBody>
        </p:sp>
      </p:grpSp>
      <p:sp>
        <p:nvSpPr>
          <p:cNvPr id="38" name="Rectangle 37">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40" name="Freeform 6">
            <a:extLst>
              <a:ext uri="{FF2B5EF4-FFF2-40B4-BE49-F238E27FC236}">
                <a16:creationId xmlns:a16="http://schemas.microsoft.com/office/drawing/2014/main" id="{5BD23F8E-2E78-4C84-8EFB-FE6C8ACB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nb-NO"/>
          </a:p>
        </p:txBody>
      </p:sp>
      <p:sp useBgFill="1">
        <p:nvSpPr>
          <p:cNvPr id="42" name="Rectangle 41">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2">
              <a:lumMod val="90000"/>
            </a:schemeClr>
          </a:solidFill>
        </p:grpSpPr>
        <p:sp>
          <p:nvSpPr>
            <p:cNvPr id="45"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nb-NO"/>
            </a:p>
          </p:txBody>
        </p:sp>
        <p:sp>
          <p:nvSpPr>
            <p:cNvPr id="46"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nb-NO"/>
            </a:p>
          </p:txBody>
        </p:sp>
        <p:sp>
          <p:nvSpPr>
            <p:cNvPr id="47"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nb-NO"/>
            </a:p>
          </p:txBody>
        </p:sp>
        <p:sp>
          <p:nvSpPr>
            <p:cNvPr id="48"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nb-NO"/>
            </a:p>
          </p:txBody>
        </p:sp>
        <p:sp>
          <p:nvSpPr>
            <p:cNvPr id="49"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nb-NO"/>
            </a:p>
          </p:txBody>
        </p:sp>
        <p:sp>
          <p:nvSpPr>
            <p:cNvPr id="50"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nb-NO"/>
            </a:p>
          </p:txBody>
        </p:sp>
        <p:sp>
          <p:nvSpPr>
            <p:cNvPr id="51"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nb-NO"/>
            </a:p>
          </p:txBody>
        </p:sp>
        <p:sp>
          <p:nvSpPr>
            <p:cNvPr id="52"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nb-NO"/>
            </a:p>
          </p:txBody>
        </p:sp>
        <p:sp>
          <p:nvSpPr>
            <p:cNvPr id="53"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nb-NO"/>
            </a:p>
          </p:txBody>
        </p:sp>
        <p:sp>
          <p:nvSpPr>
            <p:cNvPr id="54"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nb-NO"/>
            </a:p>
          </p:txBody>
        </p:sp>
        <p:sp>
          <p:nvSpPr>
            <p:cNvPr id="55"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nb-NO"/>
            </a:p>
          </p:txBody>
        </p:sp>
        <p:sp>
          <p:nvSpPr>
            <p:cNvPr id="56"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nb-NO"/>
            </a:p>
          </p:txBody>
        </p:sp>
      </p:grpSp>
      <p:sp>
        <p:nvSpPr>
          <p:cNvPr id="58"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txBody>
          <a:bodyPr/>
          <a:lstStyle/>
          <a:p>
            <a:endParaRPr lang="nb-NO"/>
          </a:p>
        </p:txBody>
      </p:sp>
      <p:sp>
        <p:nvSpPr>
          <p:cNvPr id="4" name="Title 3">
            <a:extLst>
              <a:ext uri="{FF2B5EF4-FFF2-40B4-BE49-F238E27FC236}">
                <a16:creationId xmlns:a16="http://schemas.microsoft.com/office/drawing/2014/main" id="{0382A6FA-BBEC-1477-E8A8-EA440796A0BD}"/>
              </a:ext>
            </a:extLst>
          </p:cNvPr>
          <p:cNvSpPr>
            <a:spLocks noGrp="1"/>
          </p:cNvSpPr>
          <p:nvPr>
            <p:ph type="title"/>
          </p:nvPr>
        </p:nvSpPr>
        <p:spPr>
          <a:xfrm>
            <a:off x="987215" y="1318590"/>
            <a:ext cx="5102159" cy="4220820"/>
          </a:xfrm>
        </p:spPr>
        <p:txBody>
          <a:bodyPr vert="horz" lIns="91440" tIns="45720" rIns="91440" bIns="45720" rtlCol="0" anchor="ctr">
            <a:normAutofit/>
          </a:bodyPr>
          <a:lstStyle/>
          <a:p>
            <a:r>
              <a:rPr lang="en-US" sz="5400" dirty="0">
                <a:solidFill>
                  <a:srgbClr val="FFFFFF"/>
                </a:solidFill>
              </a:rPr>
              <a:t>Let’s get started!</a:t>
            </a:r>
          </a:p>
        </p:txBody>
      </p:sp>
      <p:sp>
        <p:nvSpPr>
          <p:cNvPr id="5" name="Text Placeholder 4">
            <a:extLst>
              <a:ext uri="{FF2B5EF4-FFF2-40B4-BE49-F238E27FC236}">
                <a16:creationId xmlns:a16="http://schemas.microsoft.com/office/drawing/2014/main" id="{CC42765C-AEFA-3297-B74F-000F82E9C5D3}"/>
              </a:ext>
            </a:extLst>
          </p:cNvPr>
          <p:cNvSpPr>
            <a:spLocks noGrp="1"/>
          </p:cNvSpPr>
          <p:nvPr>
            <p:ph type="body" idx="1"/>
          </p:nvPr>
        </p:nvSpPr>
        <p:spPr>
          <a:xfrm>
            <a:off x="7712032" y="804334"/>
            <a:ext cx="3675634" cy="5249332"/>
          </a:xfrm>
        </p:spPr>
        <p:txBody>
          <a:bodyPr vert="horz" lIns="91440" tIns="45720" rIns="91440" bIns="45720" rtlCol="0" anchor="ctr">
            <a:normAutofit/>
          </a:bodyPr>
          <a:lstStyle/>
          <a:p>
            <a:r>
              <a:rPr lang="en-US" sz="4800" dirty="0">
                <a:solidFill>
                  <a:schemeClr val="tx1"/>
                </a:solidFill>
              </a:rPr>
              <a:t>Open RStudio! </a:t>
            </a:r>
          </a:p>
        </p:txBody>
      </p:sp>
    </p:spTree>
    <p:extLst>
      <p:ext uri="{BB962C8B-B14F-4D97-AF65-F5344CB8AC3E}">
        <p14:creationId xmlns:p14="http://schemas.microsoft.com/office/powerpoint/2010/main" val="3730569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18EC7E-981A-247D-2286-A656E1A1D9D8}"/>
              </a:ext>
            </a:extLst>
          </p:cNvPr>
          <p:cNvSpPr>
            <a:spLocks noGrp="1"/>
          </p:cNvSpPr>
          <p:nvPr>
            <p:ph type="ctrTitle"/>
          </p:nvPr>
        </p:nvSpPr>
        <p:spPr/>
        <p:txBody>
          <a:bodyPr/>
          <a:lstStyle/>
          <a:p>
            <a:r>
              <a:rPr lang="en-US" dirty="0"/>
              <a:t>Thank you for your attention!</a:t>
            </a:r>
            <a:endParaRPr lang="nb-NO" dirty="0"/>
          </a:p>
        </p:txBody>
      </p:sp>
      <p:sp>
        <p:nvSpPr>
          <p:cNvPr id="5" name="Subtitle 4">
            <a:extLst>
              <a:ext uri="{FF2B5EF4-FFF2-40B4-BE49-F238E27FC236}">
                <a16:creationId xmlns:a16="http://schemas.microsoft.com/office/drawing/2014/main" id="{AE93DA48-896C-E5DB-21A0-29B3E5114EAE}"/>
              </a:ext>
            </a:extLst>
          </p:cNvPr>
          <p:cNvSpPr>
            <a:spLocks noGrp="1"/>
          </p:cNvSpPr>
          <p:nvPr>
            <p:ph type="subTitle" idx="1"/>
          </p:nvPr>
        </p:nvSpPr>
        <p:spPr/>
        <p:txBody>
          <a:bodyPr>
            <a:normAutofit/>
          </a:bodyPr>
          <a:lstStyle/>
          <a:p>
            <a:pPr algn="r"/>
            <a:r>
              <a:rPr lang="en-US" sz="3600" dirty="0">
                <a:highlight>
                  <a:srgbClr val="FFFF00"/>
                </a:highlight>
              </a:rPr>
              <a:t>panovt@tcd.ie</a:t>
            </a:r>
            <a:endParaRPr lang="nb-NO" sz="3600" dirty="0">
              <a:highlight>
                <a:srgbClr val="FFFF00"/>
              </a:highlight>
            </a:endParaRPr>
          </a:p>
        </p:txBody>
      </p:sp>
    </p:spTree>
    <p:extLst>
      <p:ext uri="{BB962C8B-B14F-4D97-AF65-F5344CB8AC3E}">
        <p14:creationId xmlns:p14="http://schemas.microsoft.com/office/powerpoint/2010/main" val="1818726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2" name="Title 1">
            <a:extLst>
              <a:ext uri="{FF2B5EF4-FFF2-40B4-BE49-F238E27FC236}">
                <a16:creationId xmlns:a16="http://schemas.microsoft.com/office/drawing/2014/main" id="{77DCAF01-3A2E-6610-5FA5-DA552D044DF7}"/>
              </a:ext>
            </a:extLst>
          </p:cNvPr>
          <p:cNvSpPr>
            <a:spLocks noGrp="1"/>
          </p:cNvSpPr>
          <p:nvPr>
            <p:ph type="title"/>
          </p:nvPr>
        </p:nvSpPr>
        <p:spPr>
          <a:xfrm>
            <a:off x="1843391" y="624110"/>
            <a:ext cx="9383408" cy="1280890"/>
          </a:xfrm>
        </p:spPr>
        <p:txBody>
          <a:bodyPr>
            <a:normAutofit/>
          </a:bodyPr>
          <a:lstStyle/>
          <a:p>
            <a:r>
              <a:rPr lang="en-US">
                <a:solidFill>
                  <a:schemeClr val="bg1"/>
                </a:solidFill>
              </a:rPr>
              <a:t>Schedule </a:t>
            </a:r>
            <a:endParaRPr lang="nb-NO">
              <a:solidFill>
                <a:schemeClr val="bg1"/>
              </a:solidFill>
            </a:endParaRPr>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nb-NO"/>
          </a:p>
        </p:txBody>
      </p:sp>
      <p:graphicFrame>
        <p:nvGraphicFramePr>
          <p:cNvPr id="5" name="Content Placeholder 2">
            <a:extLst>
              <a:ext uri="{FF2B5EF4-FFF2-40B4-BE49-F238E27FC236}">
                <a16:creationId xmlns:a16="http://schemas.microsoft.com/office/drawing/2014/main" id="{6014A4A7-507E-C519-FF4C-0D6800AA2D64}"/>
              </a:ext>
            </a:extLst>
          </p:cNvPr>
          <p:cNvGraphicFramePr>
            <a:graphicFrameLocks noGrp="1"/>
          </p:cNvGraphicFramePr>
          <p:nvPr>
            <p:ph idx="1"/>
            <p:extLst>
              <p:ext uri="{D42A27DB-BD31-4B8C-83A1-F6EECF244321}">
                <p14:modId xmlns:p14="http://schemas.microsoft.com/office/powerpoint/2010/main" val="2351564995"/>
              </p:ext>
            </p:extLst>
          </p:nvPr>
        </p:nvGraphicFramePr>
        <p:xfrm>
          <a:off x="371076" y="2306695"/>
          <a:ext cx="11230987" cy="42415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475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F45E42-B9DF-FECE-9F45-3082BF0B23EF}"/>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Today’s class</a:t>
            </a:r>
            <a:endParaRPr lang="nb-NO" sz="3200">
              <a:solidFill>
                <a:schemeClr val="bg1"/>
              </a:solidFill>
            </a:endParaRP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nb-NO"/>
          </a:p>
        </p:txBody>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3F5C92A0-2AB5-3305-F994-749093AE5A17}"/>
              </a:ext>
            </a:extLst>
          </p:cNvPr>
          <p:cNvGraphicFramePr>
            <a:graphicFrameLocks noGrp="1"/>
          </p:cNvGraphicFramePr>
          <p:nvPr>
            <p:ph idx="1"/>
            <p:extLst>
              <p:ext uri="{D42A27DB-BD31-4B8C-83A1-F6EECF244321}">
                <p14:modId xmlns:p14="http://schemas.microsoft.com/office/powerpoint/2010/main" val="3967342238"/>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4173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DFAC6-C671-51A1-1998-B708EB97AB5F}"/>
              </a:ext>
            </a:extLst>
          </p:cNvPr>
          <p:cNvSpPr>
            <a:spLocks noGrp="1"/>
          </p:cNvSpPr>
          <p:nvPr>
            <p:ph type="title"/>
          </p:nvPr>
        </p:nvSpPr>
        <p:spPr/>
        <p:txBody>
          <a:bodyPr/>
          <a:lstStyle/>
          <a:p>
            <a:r>
              <a:rPr lang="nb-NO" dirty="0" err="1"/>
              <a:t>Why</a:t>
            </a:r>
            <a:r>
              <a:rPr lang="nb-NO" dirty="0"/>
              <a:t> R?</a:t>
            </a:r>
          </a:p>
        </p:txBody>
      </p:sp>
      <p:graphicFrame>
        <p:nvGraphicFramePr>
          <p:cNvPr id="5" name="Content Placeholder 2">
            <a:extLst>
              <a:ext uri="{FF2B5EF4-FFF2-40B4-BE49-F238E27FC236}">
                <a16:creationId xmlns:a16="http://schemas.microsoft.com/office/drawing/2014/main" id="{3DD7649B-0962-DA7F-51A1-5E21EF8DF138}"/>
              </a:ext>
            </a:extLst>
          </p:cNvPr>
          <p:cNvGraphicFramePr>
            <a:graphicFrameLocks noGrp="1"/>
          </p:cNvGraphicFramePr>
          <p:nvPr>
            <p:ph idx="1"/>
            <p:extLst>
              <p:ext uri="{D42A27DB-BD31-4B8C-83A1-F6EECF244321}">
                <p14:modId xmlns:p14="http://schemas.microsoft.com/office/powerpoint/2010/main" val="1498064608"/>
              </p:ext>
            </p:extLst>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941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46F010-D160-4609-8979-FFD8C1EA6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B1C2FF-71BB-A83F-5CB8-DDE7CFCF46D0}"/>
              </a:ext>
            </a:extLst>
          </p:cNvPr>
          <p:cNvSpPr>
            <a:spLocks noGrp="1"/>
          </p:cNvSpPr>
          <p:nvPr>
            <p:ph type="title"/>
          </p:nvPr>
        </p:nvSpPr>
        <p:spPr>
          <a:xfrm>
            <a:off x="3373062" y="624110"/>
            <a:ext cx="8131550" cy="1280890"/>
          </a:xfrm>
        </p:spPr>
        <p:txBody>
          <a:bodyPr>
            <a:normAutofit/>
          </a:bodyPr>
          <a:lstStyle/>
          <a:p>
            <a:r>
              <a:rPr lang="en-US"/>
              <a:t>R has a Steep Learning Curve </a:t>
            </a:r>
            <a:endParaRPr lang="nb-NO" dirty="0"/>
          </a:p>
        </p:txBody>
      </p:sp>
      <p:sp>
        <p:nvSpPr>
          <p:cNvPr id="10" name="Rectangle 9">
            <a:extLst>
              <a:ext uri="{FF2B5EF4-FFF2-40B4-BE49-F238E27FC236}">
                <a16:creationId xmlns:a16="http://schemas.microsoft.com/office/drawing/2014/main" id="{81B8C4F6-C3AC-4C94-8EC7-E4F7B7E9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85151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B789310-9859-4942-98C8-3D2F12AAA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id="{FE9E5460-2AA9-4786-B69C-23DBEF356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nb-NO"/>
            </a:p>
          </p:txBody>
        </p:sp>
        <p:sp>
          <p:nvSpPr>
            <p:cNvPr id="14" name="Freeform 12">
              <a:extLst>
                <a:ext uri="{FF2B5EF4-FFF2-40B4-BE49-F238E27FC236}">
                  <a16:creationId xmlns:a16="http://schemas.microsoft.com/office/drawing/2014/main" id="{E344A2AF-3860-4427-B13E-98021C17A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nb-NO"/>
            </a:p>
          </p:txBody>
        </p:sp>
        <p:sp>
          <p:nvSpPr>
            <p:cNvPr id="15" name="Freeform 13">
              <a:extLst>
                <a:ext uri="{FF2B5EF4-FFF2-40B4-BE49-F238E27FC236}">
                  <a16:creationId xmlns:a16="http://schemas.microsoft.com/office/drawing/2014/main" id="{DDBDD44E-1DC0-48AB-8FEC-E098D919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nb-NO"/>
            </a:p>
          </p:txBody>
        </p:sp>
        <p:sp>
          <p:nvSpPr>
            <p:cNvPr id="16" name="Freeform 14">
              <a:extLst>
                <a:ext uri="{FF2B5EF4-FFF2-40B4-BE49-F238E27FC236}">
                  <a16:creationId xmlns:a16="http://schemas.microsoft.com/office/drawing/2014/main" id="{3151FF3E-5E3F-4D82-A684-0003BACEA8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nb-NO"/>
            </a:p>
          </p:txBody>
        </p:sp>
        <p:sp>
          <p:nvSpPr>
            <p:cNvPr id="17" name="Freeform 15">
              <a:extLst>
                <a:ext uri="{FF2B5EF4-FFF2-40B4-BE49-F238E27FC236}">
                  <a16:creationId xmlns:a16="http://schemas.microsoft.com/office/drawing/2014/main" id="{C6CBF27E-7F0C-4489-95A7-82DE1C0460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nb-NO"/>
            </a:p>
          </p:txBody>
        </p:sp>
        <p:sp>
          <p:nvSpPr>
            <p:cNvPr id="18" name="Freeform 16">
              <a:extLst>
                <a:ext uri="{FF2B5EF4-FFF2-40B4-BE49-F238E27FC236}">
                  <a16:creationId xmlns:a16="http://schemas.microsoft.com/office/drawing/2014/main" id="{233BE304-221E-425E-A484-4B2E5F405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nb-NO"/>
            </a:p>
          </p:txBody>
        </p:sp>
        <p:sp>
          <p:nvSpPr>
            <p:cNvPr id="19" name="Freeform 17">
              <a:extLst>
                <a:ext uri="{FF2B5EF4-FFF2-40B4-BE49-F238E27FC236}">
                  <a16:creationId xmlns:a16="http://schemas.microsoft.com/office/drawing/2014/main" id="{10D5734E-EAEA-4A08-86A9-39BD5563E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nb-NO"/>
            </a:p>
          </p:txBody>
        </p:sp>
        <p:sp>
          <p:nvSpPr>
            <p:cNvPr id="20" name="Freeform 18">
              <a:extLst>
                <a:ext uri="{FF2B5EF4-FFF2-40B4-BE49-F238E27FC236}">
                  <a16:creationId xmlns:a16="http://schemas.microsoft.com/office/drawing/2014/main" id="{4D47FE86-98D1-4E35-86E4-16E9A19A6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nb-NO"/>
            </a:p>
          </p:txBody>
        </p:sp>
        <p:sp>
          <p:nvSpPr>
            <p:cNvPr id="21" name="Freeform 19">
              <a:extLst>
                <a:ext uri="{FF2B5EF4-FFF2-40B4-BE49-F238E27FC236}">
                  <a16:creationId xmlns:a16="http://schemas.microsoft.com/office/drawing/2014/main" id="{F00661F9-B224-4DB1-8EFB-ABF9402BD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nb-NO"/>
            </a:p>
          </p:txBody>
        </p:sp>
        <p:sp>
          <p:nvSpPr>
            <p:cNvPr id="22" name="Freeform 20">
              <a:extLst>
                <a:ext uri="{FF2B5EF4-FFF2-40B4-BE49-F238E27FC236}">
                  <a16:creationId xmlns:a16="http://schemas.microsoft.com/office/drawing/2014/main" id="{679DCB4E-8D36-4B7A-AF0C-8399F113A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nb-NO"/>
            </a:p>
          </p:txBody>
        </p:sp>
        <p:sp>
          <p:nvSpPr>
            <p:cNvPr id="23" name="Freeform 21">
              <a:extLst>
                <a:ext uri="{FF2B5EF4-FFF2-40B4-BE49-F238E27FC236}">
                  <a16:creationId xmlns:a16="http://schemas.microsoft.com/office/drawing/2014/main" id="{4FAD51F6-D24C-4FD6-BEAE-41F0E5A825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nb-NO"/>
            </a:p>
          </p:txBody>
        </p:sp>
        <p:sp>
          <p:nvSpPr>
            <p:cNvPr id="24" name="Freeform 22">
              <a:extLst>
                <a:ext uri="{FF2B5EF4-FFF2-40B4-BE49-F238E27FC236}">
                  <a16:creationId xmlns:a16="http://schemas.microsoft.com/office/drawing/2014/main" id="{87AC773F-6D31-458A-9DD7-76566C8A9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nb-NO"/>
            </a:p>
          </p:txBody>
        </p:sp>
      </p:grpSp>
      <p:grpSp>
        <p:nvGrpSpPr>
          <p:cNvPr id="26" name="Group 25">
            <a:extLst>
              <a:ext uri="{FF2B5EF4-FFF2-40B4-BE49-F238E27FC236}">
                <a16:creationId xmlns:a16="http://schemas.microsoft.com/office/drawing/2014/main" id="{6F1CEC7A-E419-4950-AA57-B00546C29C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id="{7AE7DCD1-5235-45E8-B229-15A3E3962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nb-NO"/>
            </a:p>
          </p:txBody>
        </p:sp>
        <p:sp>
          <p:nvSpPr>
            <p:cNvPr id="28" name="Freeform 28">
              <a:extLst>
                <a:ext uri="{FF2B5EF4-FFF2-40B4-BE49-F238E27FC236}">
                  <a16:creationId xmlns:a16="http://schemas.microsoft.com/office/drawing/2014/main" id="{C82E58C3-65A5-4079-BF94-E675AA410C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nb-NO"/>
            </a:p>
          </p:txBody>
        </p:sp>
        <p:sp>
          <p:nvSpPr>
            <p:cNvPr id="29" name="Freeform 29">
              <a:extLst>
                <a:ext uri="{FF2B5EF4-FFF2-40B4-BE49-F238E27FC236}">
                  <a16:creationId xmlns:a16="http://schemas.microsoft.com/office/drawing/2014/main" id="{7AABE1FA-6DC8-4A47-AC5C-F05B9C111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nb-NO"/>
            </a:p>
          </p:txBody>
        </p:sp>
        <p:sp>
          <p:nvSpPr>
            <p:cNvPr id="30" name="Freeform 30">
              <a:extLst>
                <a:ext uri="{FF2B5EF4-FFF2-40B4-BE49-F238E27FC236}">
                  <a16:creationId xmlns:a16="http://schemas.microsoft.com/office/drawing/2014/main" id="{17BB7298-8900-4C67-B800-BD241F019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nb-NO"/>
            </a:p>
          </p:txBody>
        </p:sp>
        <p:sp>
          <p:nvSpPr>
            <p:cNvPr id="31" name="Freeform 31">
              <a:extLst>
                <a:ext uri="{FF2B5EF4-FFF2-40B4-BE49-F238E27FC236}">
                  <a16:creationId xmlns:a16="http://schemas.microsoft.com/office/drawing/2014/main" id="{EE3442F8-53C2-490C-94EF-E423ECB95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nb-NO"/>
            </a:p>
          </p:txBody>
        </p:sp>
        <p:sp>
          <p:nvSpPr>
            <p:cNvPr id="32" name="Freeform 32">
              <a:extLst>
                <a:ext uri="{FF2B5EF4-FFF2-40B4-BE49-F238E27FC236}">
                  <a16:creationId xmlns:a16="http://schemas.microsoft.com/office/drawing/2014/main" id="{3DBEA916-8B10-493A-8CBF-9B5FA2A4A0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nb-NO"/>
            </a:p>
          </p:txBody>
        </p:sp>
        <p:sp>
          <p:nvSpPr>
            <p:cNvPr id="33" name="Freeform 33">
              <a:extLst>
                <a:ext uri="{FF2B5EF4-FFF2-40B4-BE49-F238E27FC236}">
                  <a16:creationId xmlns:a16="http://schemas.microsoft.com/office/drawing/2014/main" id="{248DB27B-F9EA-4F81-A746-7D57B768E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nb-NO"/>
            </a:p>
          </p:txBody>
        </p:sp>
        <p:sp>
          <p:nvSpPr>
            <p:cNvPr id="34" name="Freeform 34">
              <a:extLst>
                <a:ext uri="{FF2B5EF4-FFF2-40B4-BE49-F238E27FC236}">
                  <a16:creationId xmlns:a16="http://schemas.microsoft.com/office/drawing/2014/main" id="{998E5C90-2A81-4013-AE09-2023B4407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nb-NO"/>
            </a:p>
          </p:txBody>
        </p:sp>
        <p:sp>
          <p:nvSpPr>
            <p:cNvPr id="35" name="Freeform 35">
              <a:extLst>
                <a:ext uri="{FF2B5EF4-FFF2-40B4-BE49-F238E27FC236}">
                  <a16:creationId xmlns:a16="http://schemas.microsoft.com/office/drawing/2014/main" id="{86A8318B-7607-4519-8EEB-C7DD50965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nb-NO"/>
            </a:p>
          </p:txBody>
        </p:sp>
        <p:sp>
          <p:nvSpPr>
            <p:cNvPr id="36" name="Freeform 36">
              <a:extLst>
                <a:ext uri="{FF2B5EF4-FFF2-40B4-BE49-F238E27FC236}">
                  <a16:creationId xmlns:a16="http://schemas.microsoft.com/office/drawing/2014/main" id="{5009FB1B-4865-45DB-8727-F012E3ACA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nb-NO"/>
            </a:p>
          </p:txBody>
        </p:sp>
        <p:sp>
          <p:nvSpPr>
            <p:cNvPr id="37" name="Freeform 37">
              <a:extLst>
                <a:ext uri="{FF2B5EF4-FFF2-40B4-BE49-F238E27FC236}">
                  <a16:creationId xmlns:a16="http://schemas.microsoft.com/office/drawing/2014/main" id="{5B209B64-3A98-4B1A-857A-2368AFED6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nb-NO"/>
            </a:p>
          </p:txBody>
        </p:sp>
        <p:sp>
          <p:nvSpPr>
            <p:cNvPr id="38" name="Freeform 38">
              <a:extLst>
                <a:ext uri="{FF2B5EF4-FFF2-40B4-BE49-F238E27FC236}">
                  <a16:creationId xmlns:a16="http://schemas.microsoft.com/office/drawing/2014/main" id="{EB3B5D03-7AE3-411C-A820-6844E7D0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nb-NO"/>
            </a:p>
          </p:txBody>
        </p:sp>
      </p:grpSp>
      <p:sp>
        <p:nvSpPr>
          <p:cNvPr id="40" name="Freeform 11">
            <a:extLst>
              <a:ext uri="{FF2B5EF4-FFF2-40B4-BE49-F238E27FC236}">
                <a16:creationId xmlns:a16="http://schemas.microsoft.com/office/drawing/2014/main" id="{91328346-8BAD-4616-B50B-5CFDA564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nb-NO"/>
          </a:p>
        </p:txBody>
      </p:sp>
      <p:sp>
        <p:nvSpPr>
          <p:cNvPr id="3" name="Content Placeholder 2">
            <a:extLst>
              <a:ext uri="{FF2B5EF4-FFF2-40B4-BE49-F238E27FC236}">
                <a16:creationId xmlns:a16="http://schemas.microsoft.com/office/drawing/2014/main" id="{46E8BF39-A329-9C1C-29C2-5CFDD93CF3AF}"/>
              </a:ext>
            </a:extLst>
          </p:cNvPr>
          <p:cNvSpPr>
            <a:spLocks noGrp="1"/>
          </p:cNvSpPr>
          <p:nvPr>
            <p:ph idx="1"/>
          </p:nvPr>
        </p:nvSpPr>
        <p:spPr>
          <a:xfrm>
            <a:off x="3373062" y="2133600"/>
            <a:ext cx="8131550" cy="3777622"/>
          </a:xfrm>
        </p:spPr>
        <p:txBody>
          <a:bodyPr>
            <a:normAutofit/>
          </a:bodyPr>
          <a:lstStyle/>
          <a:p>
            <a:r>
              <a:rPr lang="en-US" sz="2400" dirty="0"/>
              <a:t>First, while there are many introductory tutorials (covering data types, basic commands, the interface), none alone are comprehensive. In part, this is because much of the advanced functionality of R comes from hundreds of user contributed packages. Hunting for what you want can be time consuming, and it can be hard to get a clear overview of what procedures are available. </a:t>
            </a:r>
          </a:p>
          <a:p>
            <a:endParaRPr lang="nb-NO" dirty="0"/>
          </a:p>
        </p:txBody>
      </p:sp>
    </p:spTree>
    <p:extLst>
      <p:ext uri="{BB962C8B-B14F-4D97-AF65-F5344CB8AC3E}">
        <p14:creationId xmlns:p14="http://schemas.microsoft.com/office/powerpoint/2010/main" val="2945329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7E42047-F7E7-4687-BBE0-D4BDC8E77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D6F839A-C8D9-4FBC-8EFD-9E56D12F4C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906785" y="228600"/>
            <a:ext cx="2851523" cy="6638625"/>
            <a:chOff x="2487613" y="285750"/>
            <a:chExt cx="2428875" cy="5654676"/>
          </a:xfrm>
        </p:grpSpPr>
        <p:sp>
          <p:nvSpPr>
            <p:cNvPr id="12" name="Freeform 11">
              <a:extLst>
                <a:ext uri="{FF2B5EF4-FFF2-40B4-BE49-F238E27FC236}">
                  <a16:creationId xmlns:a16="http://schemas.microsoft.com/office/drawing/2014/main" id="{D1F0D09B-BA85-41B1-A8DE-73728B72E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nb-NO"/>
            </a:p>
          </p:txBody>
        </p:sp>
        <p:sp>
          <p:nvSpPr>
            <p:cNvPr id="13" name="Freeform 12">
              <a:extLst>
                <a:ext uri="{FF2B5EF4-FFF2-40B4-BE49-F238E27FC236}">
                  <a16:creationId xmlns:a16="http://schemas.microsoft.com/office/drawing/2014/main" id="{FB2D0F0C-3A27-4FC3-A6A3-D2095D9B2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nb-NO"/>
            </a:p>
          </p:txBody>
        </p:sp>
        <p:sp>
          <p:nvSpPr>
            <p:cNvPr id="14" name="Freeform 13">
              <a:extLst>
                <a:ext uri="{FF2B5EF4-FFF2-40B4-BE49-F238E27FC236}">
                  <a16:creationId xmlns:a16="http://schemas.microsoft.com/office/drawing/2014/main" id="{FA1C69EF-E6E6-4BDD-B62F-637FC9F3C3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nb-NO"/>
            </a:p>
          </p:txBody>
        </p:sp>
        <p:sp>
          <p:nvSpPr>
            <p:cNvPr id="15" name="Freeform 14">
              <a:extLst>
                <a:ext uri="{FF2B5EF4-FFF2-40B4-BE49-F238E27FC236}">
                  <a16:creationId xmlns:a16="http://schemas.microsoft.com/office/drawing/2014/main" id="{75B4F36E-07F6-4E6F-A9D9-A7F6D9585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nb-NO"/>
            </a:p>
          </p:txBody>
        </p:sp>
        <p:sp>
          <p:nvSpPr>
            <p:cNvPr id="16" name="Freeform 15">
              <a:extLst>
                <a:ext uri="{FF2B5EF4-FFF2-40B4-BE49-F238E27FC236}">
                  <a16:creationId xmlns:a16="http://schemas.microsoft.com/office/drawing/2014/main" id="{7D9136C7-12F1-4F21-A438-ED7668DDF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nb-NO"/>
            </a:p>
          </p:txBody>
        </p:sp>
        <p:sp>
          <p:nvSpPr>
            <p:cNvPr id="17" name="Freeform 16">
              <a:extLst>
                <a:ext uri="{FF2B5EF4-FFF2-40B4-BE49-F238E27FC236}">
                  <a16:creationId xmlns:a16="http://schemas.microsoft.com/office/drawing/2014/main" id="{C718EF12-B769-45D9-9B6E-7AEAA3108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nb-NO"/>
            </a:p>
          </p:txBody>
        </p:sp>
        <p:sp>
          <p:nvSpPr>
            <p:cNvPr id="18" name="Freeform 17">
              <a:extLst>
                <a:ext uri="{FF2B5EF4-FFF2-40B4-BE49-F238E27FC236}">
                  <a16:creationId xmlns:a16="http://schemas.microsoft.com/office/drawing/2014/main" id="{534EAD53-3968-459E-B27C-09126A0FE3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nb-NO"/>
            </a:p>
          </p:txBody>
        </p:sp>
        <p:sp>
          <p:nvSpPr>
            <p:cNvPr id="19" name="Freeform 18">
              <a:extLst>
                <a:ext uri="{FF2B5EF4-FFF2-40B4-BE49-F238E27FC236}">
                  <a16:creationId xmlns:a16="http://schemas.microsoft.com/office/drawing/2014/main" id="{67658BFE-59E2-4A2D-9E8A-18F81C350B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nb-NO"/>
            </a:p>
          </p:txBody>
        </p:sp>
        <p:sp>
          <p:nvSpPr>
            <p:cNvPr id="20" name="Freeform 19">
              <a:extLst>
                <a:ext uri="{FF2B5EF4-FFF2-40B4-BE49-F238E27FC236}">
                  <a16:creationId xmlns:a16="http://schemas.microsoft.com/office/drawing/2014/main" id="{3FEC8A9E-385D-4407-9671-E30238022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nb-NO"/>
            </a:p>
          </p:txBody>
        </p:sp>
        <p:sp>
          <p:nvSpPr>
            <p:cNvPr id="21" name="Freeform 20">
              <a:extLst>
                <a:ext uri="{FF2B5EF4-FFF2-40B4-BE49-F238E27FC236}">
                  <a16:creationId xmlns:a16="http://schemas.microsoft.com/office/drawing/2014/main" id="{EFC82234-632C-4B76-A8FF-2C9C0DCA68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nb-NO"/>
            </a:p>
          </p:txBody>
        </p:sp>
        <p:sp>
          <p:nvSpPr>
            <p:cNvPr id="22" name="Freeform 21">
              <a:extLst>
                <a:ext uri="{FF2B5EF4-FFF2-40B4-BE49-F238E27FC236}">
                  <a16:creationId xmlns:a16="http://schemas.microsoft.com/office/drawing/2014/main" id="{662A4DB3-C195-4230-953D-307E4100F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nb-NO"/>
            </a:p>
          </p:txBody>
        </p:sp>
        <p:sp>
          <p:nvSpPr>
            <p:cNvPr id="23" name="Freeform 22">
              <a:extLst>
                <a:ext uri="{FF2B5EF4-FFF2-40B4-BE49-F238E27FC236}">
                  <a16:creationId xmlns:a16="http://schemas.microsoft.com/office/drawing/2014/main" id="{94D310CF-9541-4CD7-855B-E2E1EF343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nb-NO"/>
            </a:p>
          </p:txBody>
        </p:sp>
      </p:grpSp>
      <p:grpSp>
        <p:nvGrpSpPr>
          <p:cNvPr id="25" name="Group 24">
            <a:extLst>
              <a:ext uri="{FF2B5EF4-FFF2-40B4-BE49-F238E27FC236}">
                <a16:creationId xmlns:a16="http://schemas.microsoft.com/office/drawing/2014/main" id="{70EDA856-A216-4EEC-9AB6-A59FFC703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47733" y="-786"/>
            <a:ext cx="2356675" cy="6854040"/>
            <a:chOff x="6627813" y="194833"/>
            <a:chExt cx="1952625" cy="5678918"/>
          </a:xfrm>
        </p:grpSpPr>
        <p:sp>
          <p:nvSpPr>
            <p:cNvPr id="26" name="Freeform 27">
              <a:extLst>
                <a:ext uri="{FF2B5EF4-FFF2-40B4-BE49-F238E27FC236}">
                  <a16:creationId xmlns:a16="http://schemas.microsoft.com/office/drawing/2014/main" id="{36F815B8-AFA8-45E9-A3D1-977F2D192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nb-NO"/>
            </a:p>
          </p:txBody>
        </p:sp>
        <p:sp>
          <p:nvSpPr>
            <p:cNvPr id="27" name="Freeform 28">
              <a:extLst>
                <a:ext uri="{FF2B5EF4-FFF2-40B4-BE49-F238E27FC236}">
                  <a16:creationId xmlns:a16="http://schemas.microsoft.com/office/drawing/2014/main" id="{5D8FF653-8B3F-4B96-904D-1A4482EAE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nb-NO"/>
            </a:p>
          </p:txBody>
        </p:sp>
        <p:sp>
          <p:nvSpPr>
            <p:cNvPr id="28" name="Freeform 29">
              <a:extLst>
                <a:ext uri="{FF2B5EF4-FFF2-40B4-BE49-F238E27FC236}">
                  <a16:creationId xmlns:a16="http://schemas.microsoft.com/office/drawing/2014/main" id="{4DD2E775-AB45-4AF1-B5B7-54948CFB9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nb-NO"/>
            </a:p>
          </p:txBody>
        </p:sp>
        <p:sp>
          <p:nvSpPr>
            <p:cNvPr id="29" name="Freeform 30">
              <a:extLst>
                <a:ext uri="{FF2B5EF4-FFF2-40B4-BE49-F238E27FC236}">
                  <a16:creationId xmlns:a16="http://schemas.microsoft.com/office/drawing/2014/main" id="{7BDE7E7B-E3AA-4A24-8F9D-CE77C96CA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nb-NO"/>
            </a:p>
          </p:txBody>
        </p:sp>
        <p:sp>
          <p:nvSpPr>
            <p:cNvPr id="30" name="Freeform 31">
              <a:extLst>
                <a:ext uri="{FF2B5EF4-FFF2-40B4-BE49-F238E27FC236}">
                  <a16:creationId xmlns:a16="http://schemas.microsoft.com/office/drawing/2014/main" id="{D129CAA9-35E5-48CE-88AE-9806695CB8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nb-NO"/>
            </a:p>
          </p:txBody>
        </p:sp>
        <p:sp>
          <p:nvSpPr>
            <p:cNvPr id="31" name="Freeform 32">
              <a:extLst>
                <a:ext uri="{FF2B5EF4-FFF2-40B4-BE49-F238E27FC236}">
                  <a16:creationId xmlns:a16="http://schemas.microsoft.com/office/drawing/2014/main" id="{A73989FF-4EFF-4181-81A4-72EF2E67D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nb-NO"/>
            </a:p>
          </p:txBody>
        </p:sp>
        <p:sp>
          <p:nvSpPr>
            <p:cNvPr id="32" name="Freeform 33">
              <a:extLst>
                <a:ext uri="{FF2B5EF4-FFF2-40B4-BE49-F238E27FC236}">
                  <a16:creationId xmlns:a16="http://schemas.microsoft.com/office/drawing/2014/main" id="{8C2C17BD-8FA0-4F42-B2CD-5E5A9F542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nb-NO"/>
            </a:p>
          </p:txBody>
        </p:sp>
        <p:sp>
          <p:nvSpPr>
            <p:cNvPr id="33" name="Freeform 34">
              <a:extLst>
                <a:ext uri="{FF2B5EF4-FFF2-40B4-BE49-F238E27FC236}">
                  <a16:creationId xmlns:a16="http://schemas.microsoft.com/office/drawing/2014/main" id="{EEE99CF3-AD71-46FB-8E7D-67825F7816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nb-NO"/>
            </a:p>
          </p:txBody>
        </p:sp>
        <p:sp>
          <p:nvSpPr>
            <p:cNvPr id="34" name="Freeform 35">
              <a:extLst>
                <a:ext uri="{FF2B5EF4-FFF2-40B4-BE49-F238E27FC236}">
                  <a16:creationId xmlns:a16="http://schemas.microsoft.com/office/drawing/2014/main" id="{D0F9D5ED-7591-4E88-9FDA-4C1DC47E9D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nb-NO"/>
            </a:p>
          </p:txBody>
        </p:sp>
        <p:sp>
          <p:nvSpPr>
            <p:cNvPr id="35" name="Freeform 36">
              <a:extLst>
                <a:ext uri="{FF2B5EF4-FFF2-40B4-BE49-F238E27FC236}">
                  <a16:creationId xmlns:a16="http://schemas.microsoft.com/office/drawing/2014/main" id="{88FA7C13-D80D-4514-B9DB-87AE076AC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nb-NO"/>
            </a:p>
          </p:txBody>
        </p:sp>
        <p:sp>
          <p:nvSpPr>
            <p:cNvPr id="36" name="Freeform 37">
              <a:extLst>
                <a:ext uri="{FF2B5EF4-FFF2-40B4-BE49-F238E27FC236}">
                  <a16:creationId xmlns:a16="http://schemas.microsoft.com/office/drawing/2014/main" id="{202C78DF-D842-450B-A87D-E035719E4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nb-NO"/>
            </a:p>
          </p:txBody>
        </p:sp>
        <p:sp>
          <p:nvSpPr>
            <p:cNvPr id="37" name="Freeform 38">
              <a:extLst>
                <a:ext uri="{FF2B5EF4-FFF2-40B4-BE49-F238E27FC236}">
                  <a16:creationId xmlns:a16="http://schemas.microsoft.com/office/drawing/2014/main" id="{A4789F83-2423-47F8-8958-48E477BAE0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nb-NO"/>
            </a:p>
          </p:txBody>
        </p:sp>
      </p:grpSp>
      <p:sp>
        <p:nvSpPr>
          <p:cNvPr id="2" name="Title 1">
            <a:extLst>
              <a:ext uri="{FF2B5EF4-FFF2-40B4-BE49-F238E27FC236}">
                <a16:creationId xmlns:a16="http://schemas.microsoft.com/office/drawing/2014/main" id="{70850CA5-D8EB-7953-13B1-0F8E4825C47E}"/>
              </a:ext>
            </a:extLst>
          </p:cNvPr>
          <p:cNvSpPr>
            <a:spLocks noGrp="1"/>
          </p:cNvSpPr>
          <p:nvPr>
            <p:ph type="title"/>
          </p:nvPr>
        </p:nvSpPr>
        <p:spPr>
          <a:xfrm>
            <a:off x="4659520" y="624110"/>
            <a:ext cx="6845092" cy="1280890"/>
          </a:xfrm>
        </p:spPr>
        <p:txBody>
          <a:bodyPr>
            <a:normAutofit/>
          </a:bodyPr>
          <a:lstStyle/>
          <a:p>
            <a:r>
              <a:rPr lang="nb-NO" dirty="0"/>
              <a:t>R </a:t>
            </a:r>
            <a:r>
              <a:rPr lang="nb-NO" dirty="0" err="1"/>
              <a:t>paradigm</a:t>
            </a:r>
            <a:r>
              <a:rPr lang="nb-NO" dirty="0"/>
              <a:t> is different</a:t>
            </a:r>
          </a:p>
        </p:txBody>
      </p:sp>
      <p:sp>
        <p:nvSpPr>
          <p:cNvPr id="39" name="Rectangle 38">
            <a:extLst>
              <a:ext uri="{FF2B5EF4-FFF2-40B4-BE49-F238E27FC236}">
                <a16:creationId xmlns:a16="http://schemas.microsoft.com/office/drawing/2014/main" id="{2C509E7A-337A-4664-BEC2-03F9BCA0A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1632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41" name="Freeform 11">
            <a:extLst>
              <a:ext uri="{FF2B5EF4-FFF2-40B4-BE49-F238E27FC236}">
                <a16:creationId xmlns:a16="http://schemas.microsoft.com/office/drawing/2014/main" id="{D9AB99AB-E300-4B19-97C3-9A12EA3C7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2716320"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nb-NO"/>
          </a:p>
        </p:txBody>
      </p:sp>
      <p:pic>
        <p:nvPicPr>
          <p:cNvPr id="5" name="Picture 4" descr="Cubes connected with a red line">
            <a:extLst>
              <a:ext uri="{FF2B5EF4-FFF2-40B4-BE49-F238E27FC236}">
                <a16:creationId xmlns:a16="http://schemas.microsoft.com/office/drawing/2014/main" id="{85FFBD8C-DC96-424B-B8B5-506A13159C9B}"/>
              </a:ext>
            </a:extLst>
          </p:cNvPr>
          <p:cNvPicPr>
            <a:picLocks noChangeAspect="1"/>
          </p:cNvPicPr>
          <p:nvPr/>
        </p:nvPicPr>
        <p:blipFill>
          <a:blip r:embed="rId2"/>
          <a:srcRect l="40442" r="29012" b="-1"/>
          <a:stretch/>
        </p:blipFill>
        <p:spPr>
          <a:xfrm>
            <a:off x="20" y="1730"/>
            <a:ext cx="2720524" cy="6858000"/>
          </a:xfrm>
          <a:prstGeom prst="rect">
            <a:avLst/>
          </a:prstGeom>
        </p:spPr>
      </p:pic>
      <p:sp>
        <p:nvSpPr>
          <p:cNvPr id="3" name="Content Placeholder 2">
            <a:extLst>
              <a:ext uri="{FF2B5EF4-FFF2-40B4-BE49-F238E27FC236}">
                <a16:creationId xmlns:a16="http://schemas.microsoft.com/office/drawing/2014/main" id="{37A2E9D4-7100-726E-8A22-1B2BADDA9806}"/>
              </a:ext>
            </a:extLst>
          </p:cNvPr>
          <p:cNvSpPr>
            <a:spLocks noGrp="1"/>
          </p:cNvSpPr>
          <p:nvPr>
            <p:ph idx="1"/>
          </p:nvPr>
        </p:nvSpPr>
        <p:spPr>
          <a:xfrm>
            <a:off x="4656667" y="2133600"/>
            <a:ext cx="6847944" cy="3777622"/>
          </a:xfrm>
        </p:spPr>
        <p:txBody>
          <a:bodyPr>
            <a:normAutofit/>
          </a:bodyPr>
          <a:lstStyle/>
          <a:p>
            <a:r>
              <a:rPr lang="en-US"/>
              <a:t>Rather than setting up a complete analysis at once, the process is highly interactive. You run a command (say fit a model), take the results and process it through another command (say a set of diagnostic plots), take those results and process it through another command (say cross-validation), etc. The cycle may include transforming the data, and looping back through the whole process again. You stop when you feel that you have fully analyzed the data. </a:t>
            </a:r>
          </a:p>
          <a:p>
            <a:endParaRPr lang="nb-NO" dirty="0"/>
          </a:p>
        </p:txBody>
      </p:sp>
    </p:spTree>
    <p:extLst>
      <p:ext uri="{BB962C8B-B14F-4D97-AF65-F5344CB8AC3E}">
        <p14:creationId xmlns:p14="http://schemas.microsoft.com/office/powerpoint/2010/main" val="2459577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D2BC1-D28E-59DE-BF4D-AB2AEF75C298}"/>
              </a:ext>
            </a:extLst>
          </p:cNvPr>
          <p:cNvSpPr>
            <a:spLocks noGrp="1"/>
          </p:cNvSpPr>
          <p:nvPr>
            <p:ph type="title"/>
          </p:nvPr>
        </p:nvSpPr>
        <p:spPr/>
        <p:txBody>
          <a:bodyPr/>
          <a:lstStyle/>
          <a:p>
            <a:r>
              <a:rPr lang="en-US" dirty="0"/>
              <a:t>Tutorials</a:t>
            </a:r>
            <a:endParaRPr lang="nb-NO" dirty="0"/>
          </a:p>
        </p:txBody>
      </p:sp>
      <p:sp>
        <p:nvSpPr>
          <p:cNvPr id="3" name="Content Placeholder 2">
            <a:extLst>
              <a:ext uri="{FF2B5EF4-FFF2-40B4-BE49-F238E27FC236}">
                <a16:creationId xmlns:a16="http://schemas.microsoft.com/office/drawing/2014/main" id="{70D18A01-3756-CA17-7F01-654961902FFA}"/>
              </a:ext>
            </a:extLst>
          </p:cNvPr>
          <p:cNvSpPr>
            <a:spLocks noGrp="1"/>
          </p:cNvSpPr>
          <p:nvPr>
            <p:ph idx="1"/>
          </p:nvPr>
        </p:nvSpPr>
        <p:spPr/>
        <p:txBody>
          <a:bodyPr>
            <a:normAutofit fontScale="92500" lnSpcReduction="10000"/>
          </a:bodyPr>
          <a:lstStyle/>
          <a:p>
            <a:pPr marL="800100" marR="0" lvl="1" indent="-34290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None/>
              <a:tabLst/>
              <a:defRPr/>
            </a:pPr>
            <a:r>
              <a:rPr kumimoji="0" lang="en-US" altLang="en-US" sz="2400" b="0" i="0" u="none" strike="noStrike" kern="0" cap="none" spc="0" normalizeH="0" baseline="0" noProof="0" dirty="0">
                <a:ln>
                  <a:noFill/>
                </a:ln>
                <a:solidFill>
                  <a:srgbClr val="000000"/>
                </a:solidFill>
                <a:effectLst/>
                <a:uLnTx/>
                <a:uFillTx/>
                <a:latin typeface="Tahoma"/>
              </a:rPr>
              <a:t>Each of the following tutorials are in PDF format.</a:t>
            </a:r>
          </a:p>
          <a:p>
            <a:pPr marL="800100" marR="0" lvl="1" indent="-34290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None/>
              <a:tabLst/>
              <a:defRPr/>
            </a:pPr>
            <a:endParaRPr kumimoji="0" lang="en-US" altLang="en-US" sz="2400" b="0" i="0" u="none" strike="noStrike" kern="0" cap="none" spc="0" normalizeH="0" baseline="0" noProof="0" dirty="0">
              <a:ln>
                <a:noFill/>
              </a:ln>
              <a:solidFill>
                <a:srgbClr val="000000"/>
              </a:solidFill>
              <a:effectLst/>
              <a:uLnTx/>
              <a:uFillTx/>
              <a:latin typeface="Tahoma"/>
            </a:endParaRPr>
          </a:p>
          <a:p>
            <a:pPr marL="800100" marR="0" lvl="1" indent="-34290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Tahoma"/>
              </a:rPr>
              <a:t>P. Kuhnert &amp; B. Venables, </a:t>
            </a:r>
            <a:r>
              <a:rPr kumimoji="0" lang="en-US" altLang="en-US" sz="2400" b="0" i="0" u="none" strike="noStrike" kern="0" cap="none" spc="0" normalizeH="0" baseline="0" noProof="0" dirty="0">
                <a:ln>
                  <a:noFill/>
                </a:ln>
                <a:solidFill>
                  <a:srgbClr val="000000"/>
                </a:solidFill>
                <a:effectLst/>
                <a:uLnTx/>
                <a:uFillTx/>
                <a:latin typeface="Tahoma"/>
                <a:hlinkClick r:id="rId2"/>
              </a:rPr>
              <a:t>An Introduction to R: Software for Statistical Modeling &amp; Computing</a:t>
            </a:r>
            <a:r>
              <a:rPr kumimoji="0" lang="en-US" altLang="en-US" sz="2400" b="0" i="0" u="none" strike="noStrike" kern="0" cap="none" spc="0" normalizeH="0" baseline="0" noProof="0" dirty="0">
                <a:ln>
                  <a:noFill/>
                </a:ln>
                <a:solidFill>
                  <a:srgbClr val="000000"/>
                </a:solidFill>
                <a:effectLst/>
                <a:uLnTx/>
                <a:uFillTx/>
                <a:latin typeface="Tahoma"/>
              </a:rPr>
              <a:t> </a:t>
            </a:r>
          </a:p>
          <a:p>
            <a:pPr marL="800100" marR="0" lvl="1" indent="-34290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Char char="n"/>
              <a:tabLst/>
              <a:defRPr/>
            </a:pPr>
            <a:endParaRPr kumimoji="0" lang="en-US" altLang="en-US" sz="2400" b="0" i="0" u="none" strike="noStrike" kern="0" cap="none" spc="0" normalizeH="0" baseline="0" noProof="0" dirty="0">
              <a:ln>
                <a:noFill/>
              </a:ln>
              <a:solidFill>
                <a:srgbClr val="000000"/>
              </a:solidFill>
              <a:effectLst/>
              <a:uLnTx/>
              <a:uFillTx/>
              <a:latin typeface="Tahoma"/>
            </a:endParaRPr>
          </a:p>
          <a:p>
            <a:pPr marL="800100" marR="0" lvl="1" indent="-34290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Tahoma"/>
              </a:rPr>
              <a:t>J.H. </a:t>
            </a:r>
            <a:r>
              <a:rPr kumimoji="0" lang="en-US" altLang="en-US" sz="2400" b="0" i="0" u="none" strike="noStrike" kern="0" cap="none" spc="0" normalizeH="0" baseline="0" noProof="0" dirty="0" err="1">
                <a:ln>
                  <a:noFill/>
                </a:ln>
                <a:solidFill>
                  <a:srgbClr val="000000"/>
                </a:solidFill>
                <a:effectLst/>
                <a:uLnTx/>
                <a:uFillTx/>
                <a:latin typeface="Tahoma"/>
              </a:rPr>
              <a:t>Maindonald</a:t>
            </a:r>
            <a:r>
              <a:rPr kumimoji="0" lang="en-US" altLang="en-US" sz="2400" b="0" i="0" u="none" strike="noStrike" kern="0" cap="none" spc="0" normalizeH="0" baseline="0" noProof="0" dirty="0">
                <a:ln>
                  <a:noFill/>
                </a:ln>
                <a:solidFill>
                  <a:srgbClr val="000000"/>
                </a:solidFill>
                <a:effectLst/>
                <a:uLnTx/>
                <a:uFillTx/>
                <a:latin typeface="Tahoma"/>
              </a:rPr>
              <a:t>, </a:t>
            </a:r>
            <a:r>
              <a:rPr kumimoji="0" lang="en-US" altLang="en-US" sz="2400" b="0" i="0" u="none" strike="noStrike" kern="0" cap="none" spc="0" normalizeH="0" baseline="0" noProof="0" dirty="0">
                <a:ln>
                  <a:noFill/>
                </a:ln>
                <a:solidFill>
                  <a:srgbClr val="000000"/>
                </a:solidFill>
                <a:effectLst/>
                <a:uLnTx/>
                <a:uFillTx/>
                <a:latin typeface="Tahoma"/>
                <a:hlinkClick r:id="rId3"/>
              </a:rPr>
              <a:t>Using R for Data Analysis and Graphics</a:t>
            </a:r>
            <a:endParaRPr kumimoji="0" lang="en-US" altLang="en-US" sz="2400" b="0" i="0" u="none" strike="noStrike" kern="0" cap="none" spc="0" normalizeH="0" baseline="0" noProof="0" dirty="0">
              <a:ln>
                <a:noFill/>
              </a:ln>
              <a:solidFill>
                <a:srgbClr val="000000"/>
              </a:solidFill>
              <a:effectLst/>
              <a:uLnTx/>
              <a:uFillTx/>
              <a:latin typeface="Tahoma"/>
            </a:endParaRPr>
          </a:p>
          <a:p>
            <a:pPr marL="800100" marR="0" lvl="1" indent="-34290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Tahoma"/>
              </a:rPr>
              <a:t> </a:t>
            </a:r>
          </a:p>
          <a:p>
            <a:pPr marL="800100" marR="0" lvl="1" indent="-34290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Tahoma"/>
              </a:rPr>
              <a:t>W.J. Owen, </a:t>
            </a:r>
            <a:r>
              <a:rPr kumimoji="0" lang="en-US" altLang="en-US" sz="2400" b="0" i="0" u="none" strike="noStrike" kern="0" cap="none" spc="0" normalizeH="0" baseline="0" noProof="0" dirty="0">
                <a:ln>
                  <a:noFill/>
                </a:ln>
                <a:solidFill>
                  <a:srgbClr val="000000"/>
                </a:solidFill>
                <a:effectLst/>
                <a:uLnTx/>
                <a:uFillTx/>
                <a:latin typeface="Tahoma"/>
                <a:hlinkClick r:id="rId4"/>
              </a:rPr>
              <a:t>The R Guide</a:t>
            </a:r>
            <a:r>
              <a:rPr kumimoji="0" lang="en-US" altLang="en-US" sz="2400" b="0" i="0" u="none" strike="noStrike" kern="0" cap="none" spc="0" normalizeH="0" baseline="0" noProof="0" dirty="0">
                <a:ln>
                  <a:noFill/>
                </a:ln>
                <a:solidFill>
                  <a:srgbClr val="000000"/>
                </a:solidFill>
                <a:effectLst/>
                <a:uLnTx/>
                <a:uFillTx/>
                <a:latin typeface="Tahoma"/>
              </a:rPr>
              <a:t> </a:t>
            </a:r>
          </a:p>
          <a:p>
            <a:pPr marL="800100" marR="0" lvl="1" indent="-34290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Char char="n"/>
              <a:tabLst/>
              <a:defRPr/>
            </a:pPr>
            <a:endParaRPr kumimoji="0" lang="en-US" altLang="en-US" sz="2400" b="0" i="0" u="none" strike="noStrike" kern="0" cap="none" spc="0" normalizeH="0" baseline="0" noProof="0" dirty="0">
              <a:ln>
                <a:noFill/>
              </a:ln>
              <a:solidFill>
                <a:srgbClr val="000000"/>
              </a:solidFill>
              <a:effectLst/>
              <a:uLnTx/>
              <a:uFillTx/>
              <a:latin typeface="Tahoma"/>
            </a:endParaRPr>
          </a:p>
          <a:p>
            <a:pPr marL="800100" marR="0" lvl="1" indent="-342900" algn="l" defTabSz="914400" rtl="0" eaLnBrk="1" fontAlgn="base" latinLnBrk="0" hangingPunct="1">
              <a:lnSpc>
                <a:spcPct val="100000"/>
              </a:lnSpc>
              <a:spcBef>
                <a:spcPct val="20000"/>
              </a:spcBef>
              <a:spcAft>
                <a:spcPct val="0"/>
              </a:spcAft>
              <a:buClr>
                <a:srgbClr val="FF0000"/>
              </a:buClr>
              <a:buSzPct val="55000"/>
              <a:buFont typeface="Wingdings" panose="05000000000000000000" pitchFamily="2" charset="2"/>
              <a:buChar char="n"/>
              <a:tabLst/>
              <a:defRPr/>
            </a:pPr>
            <a:r>
              <a:rPr kumimoji="0" lang="en-US" altLang="en-US" sz="2400" b="0" i="0" u="none" strike="noStrike" kern="0" cap="none" spc="0" normalizeH="0" baseline="0" noProof="0" dirty="0">
                <a:ln>
                  <a:noFill/>
                </a:ln>
                <a:solidFill>
                  <a:srgbClr val="000000"/>
                </a:solidFill>
                <a:effectLst/>
                <a:uLnTx/>
                <a:uFillTx/>
                <a:latin typeface="Tahoma"/>
              </a:rPr>
              <a:t>W.N. </a:t>
            </a:r>
            <a:r>
              <a:rPr kumimoji="0" lang="en-US" altLang="en-US" sz="2400" b="0" i="0" u="none" strike="noStrike" kern="0" cap="none" spc="0" normalizeH="0" baseline="0" noProof="0" dirty="0" err="1">
                <a:ln>
                  <a:noFill/>
                </a:ln>
                <a:solidFill>
                  <a:srgbClr val="000000"/>
                </a:solidFill>
                <a:effectLst/>
                <a:uLnTx/>
                <a:uFillTx/>
                <a:latin typeface="Tahoma"/>
              </a:rPr>
              <a:t>Venebles</a:t>
            </a:r>
            <a:r>
              <a:rPr kumimoji="0" lang="en-US" altLang="en-US" sz="2400" b="0" i="0" u="none" strike="noStrike" kern="0" cap="none" spc="0" normalizeH="0" baseline="0" noProof="0" dirty="0">
                <a:ln>
                  <a:noFill/>
                </a:ln>
                <a:solidFill>
                  <a:srgbClr val="000000"/>
                </a:solidFill>
                <a:effectLst/>
                <a:uLnTx/>
                <a:uFillTx/>
                <a:latin typeface="Tahoma"/>
              </a:rPr>
              <a:t> &amp; D. M. Smith, </a:t>
            </a:r>
            <a:r>
              <a:rPr kumimoji="0" lang="en-US" altLang="en-US" sz="2400" b="0" i="0" u="none" strike="noStrike" kern="0" cap="none" spc="0" normalizeH="0" baseline="0" noProof="0" dirty="0">
                <a:ln>
                  <a:noFill/>
                </a:ln>
                <a:solidFill>
                  <a:srgbClr val="000000"/>
                </a:solidFill>
                <a:effectLst/>
                <a:uLnTx/>
                <a:uFillTx/>
                <a:latin typeface="Tahoma"/>
                <a:hlinkClick r:id="rId5"/>
              </a:rPr>
              <a:t>An Introduction to R</a:t>
            </a:r>
            <a:endParaRPr kumimoji="0" lang="en-US" altLang="en-US" sz="2400" b="0" i="0" u="none" strike="noStrike" kern="0" cap="none" spc="0" normalizeH="0" baseline="0" noProof="0" dirty="0">
              <a:ln>
                <a:noFill/>
              </a:ln>
              <a:solidFill>
                <a:srgbClr val="000000"/>
              </a:solidFill>
              <a:effectLst/>
              <a:uLnTx/>
              <a:uFillTx/>
              <a:latin typeface="Tahoma"/>
            </a:endParaRPr>
          </a:p>
          <a:p>
            <a:endParaRPr lang="nb-NO" dirty="0"/>
          </a:p>
        </p:txBody>
      </p:sp>
    </p:spTree>
    <p:extLst>
      <p:ext uri="{BB962C8B-B14F-4D97-AF65-F5344CB8AC3E}">
        <p14:creationId xmlns:p14="http://schemas.microsoft.com/office/powerpoint/2010/main" val="2732156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44C337-3893-4B29-A265-B1329150B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id="{81E0B358-1267-4844-8B3D-B7A279B417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36169" y="228600"/>
            <a:ext cx="2851523" cy="6638625"/>
            <a:chOff x="2487613" y="285750"/>
            <a:chExt cx="2428875" cy="5654676"/>
          </a:xfrm>
        </p:grpSpPr>
        <p:sp>
          <p:nvSpPr>
            <p:cNvPr id="12" name="Freeform 11">
              <a:extLst>
                <a:ext uri="{FF2B5EF4-FFF2-40B4-BE49-F238E27FC236}">
                  <a16:creationId xmlns:a16="http://schemas.microsoft.com/office/drawing/2014/main" id="{B24AA06A-F1A5-4BB3-9486-9AE7A53B3F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nb-NO"/>
            </a:p>
          </p:txBody>
        </p:sp>
        <p:sp>
          <p:nvSpPr>
            <p:cNvPr id="13" name="Freeform 12">
              <a:extLst>
                <a:ext uri="{FF2B5EF4-FFF2-40B4-BE49-F238E27FC236}">
                  <a16:creationId xmlns:a16="http://schemas.microsoft.com/office/drawing/2014/main" id="{BDF97590-C600-44CB-9303-4A3679F51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nb-NO"/>
            </a:p>
          </p:txBody>
        </p:sp>
        <p:sp>
          <p:nvSpPr>
            <p:cNvPr id="14" name="Freeform 13">
              <a:extLst>
                <a:ext uri="{FF2B5EF4-FFF2-40B4-BE49-F238E27FC236}">
                  <a16:creationId xmlns:a16="http://schemas.microsoft.com/office/drawing/2014/main" id="{A9BBE156-3FFA-4DC4-8468-35BD28DDC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nb-NO"/>
            </a:p>
          </p:txBody>
        </p:sp>
        <p:sp>
          <p:nvSpPr>
            <p:cNvPr id="15" name="Freeform 14">
              <a:extLst>
                <a:ext uri="{FF2B5EF4-FFF2-40B4-BE49-F238E27FC236}">
                  <a16:creationId xmlns:a16="http://schemas.microsoft.com/office/drawing/2014/main" id="{F7960DE5-3810-4B1E-B1E2-3BAFEA91E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nb-NO"/>
            </a:p>
          </p:txBody>
        </p:sp>
        <p:sp>
          <p:nvSpPr>
            <p:cNvPr id="16" name="Freeform 15">
              <a:extLst>
                <a:ext uri="{FF2B5EF4-FFF2-40B4-BE49-F238E27FC236}">
                  <a16:creationId xmlns:a16="http://schemas.microsoft.com/office/drawing/2014/main" id="{359E957C-CE11-446F-8AA7-B3E98390B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nb-NO"/>
            </a:p>
          </p:txBody>
        </p:sp>
        <p:sp>
          <p:nvSpPr>
            <p:cNvPr id="17" name="Freeform 16">
              <a:extLst>
                <a:ext uri="{FF2B5EF4-FFF2-40B4-BE49-F238E27FC236}">
                  <a16:creationId xmlns:a16="http://schemas.microsoft.com/office/drawing/2014/main" id="{A3E9FE34-CA9E-4443-BEBF-D1B9A1C6C2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nb-NO"/>
            </a:p>
          </p:txBody>
        </p:sp>
        <p:sp>
          <p:nvSpPr>
            <p:cNvPr id="18" name="Freeform 17">
              <a:extLst>
                <a:ext uri="{FF2B5EF4-FFF2-40B4-BE49-F238E27FC236}">
                  <a16:creationId xmlns:a16="http://schemas.microsoft.com/office/drawing/2014/main" id="{4F39D814-8A48-4509-BDEB-826F10659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nb-NO"/>
            </a:p>
          </p:txBody>
        </p:sp>
        <p:sp>
          <p:nvSpPr>
            <p:cNvPr id="19" name="Freeform 18">
              <a:extLst>
                <a:ext uri="{FF2B5EF4-FFF2-40B4-BE49-F238E27FC236}">
                  <a16:creationId xmlns:a16="http://schemas.microsoft.com/office/drawing/2014/main" id="{8C6D08C0-8C49-4B87-9CF4-A1F08714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nb-NO"/>
            </a:p>
          </p:txBody>
        </p:sp>
        <p:sp>
          <p:nvSpPr>
            <p:cNvPr id="20" name="Freeform 19">
              <a:extLst>
                <a:ext uri="{FF2B5EF4-FFF2-40B4-BE49-F238E27FC236}">
                  <a16:creationId xmlns:a16="http://schemas.microsoft.com/office/drawing/2014/main" id="{308C612B-4C0D-4863-B9CD-F86ABAA1B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nb-NO"/>
            </a:p>
          </p:txBody>
        </p:sp>
        <p:sp>
          <p:nvSpPr>
            <p:cNvPr id="21" name="Freeform 20">
              <a:extLst>
                <a:ext uri="{FF2B5EF4-FFF2-40B4-BE49-F238E27FC236}">
                  <a16:creationId xmlns:a16="http://schemas.microsoft.com/office/drawing/2014/main" id="{600B1EC8-1B55-4390-A183-C33B5E227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nb-NO"/>
            </a:p>
          </p:txBody>
        </p:sp>
        <p:sp>
          <p:nvSpPr>
            <p:cNvPr id="22" name="Freeform 21">
              <a:extLst>
                <a:ext uri="{FF2B5EF4-FFF2-40B4-BE49-F238E27FC236}">
                  <a16:creationId xmlns:a16="http://schemas.microsoft.com/office/drawing/2014/main" id="{1790A225-91E1-4BE5-A801-5F1E32721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nb-NO"/>
            </a:p>
          </p:txBody>
        </p:sp>
        <p:sp>
          <p:nvSpPr>
            <p:cNvPr id="23" name="Freeform 22">
              <a:extLst>
                <a:ext uri="{FF2B5EF4-FFF2-40B4-BE49-F238E27FC236}">
                  <a16:creationId xmlns:a16="http://schemas.microsoft.com/office/drawing/2014/main" id="{DFFC46A2-6BBF-47FD-BC17-5EE1DF7CB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nb-NO"/>
            </a:p>
          </p:txBody>
        </p:sp>
      </p:grpSp>
      <p:grpSp>
        <p:nvGrpSpPr>
          <p:cNvPr id="25" name="Group 24">
            <a:extLst>
              <a:ext uri="{FF2B5EF4-FFF2-40B4-BE49-F238E27FC236}">
                <a16:creationId xmlns:a16="http://schemas.microsoft.com/office/drawing/2014/main" id="{AF44CA9C-80E8-44E1-A79C-D6EBFC73BC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77117" y="-786"/>
            <a:ext cx="2356675" cy="6854040"/>
            <a:chOff x="6627813" y="194833"/>
            <a:chExt cx="1952625" cy="5678918"/>
          </a:xfrm>
        </p:grpSpPr>
        <p:sp>
          <p:nvSpPr>
            <p:cNvPr id="26" name="Freeform 27">
              <a:extLst>
                <a:ext uri="{FF2B5EF4-FFF2-40B4-BE49-F238E27FC236}">
                  <a16:creationId xmlns:a16="http://schemas.microsoft.com/office/drawing/2014/main" id="{8CB9417F-98D9-4998-B00B-A5932E4C7D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nb-NO"/>
            </a:p>
          </p:txBody>
        </p:sp>
        <p:sp>
          <p:nvSpPr>
            <p:cNvPr id="27" name="Freeform 28">
              <a:extLst>
                <a:ext uri="{FF2B5EF4-FFF2-40B4-BE49-F238E27FC236}">
                  <a16:creationId xmlns:a16="http://schemas.microsoft.com/office/drawing/2014/main" id="{FA79AA3D-583E-4A1E-AF7E-CBD980F59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nb-NO"/>
            </a:p>
          </p:txBody>
        </p:sp>
        <p:sp>
          <p:nvSpPr>
            <p:cNvPr id="28" name="Freeform 29">
              <a:extLst>
                <a:ext uri="{FF2B5EF4-FFF2-40B4-BE49-F238E27FC236}">
                  <a16:creationId xmlns:a16="http://schemas.microsoft.com/office/drawing/2014/main" id="{D80C9F17-A6B2-4A12-BC77-F84264A66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nb-NO"/>
            </a:p>
          </p:txBody>
        </p:sp>
        <p:sp>
          <p:nvSpPr>
            <p:cNvPr id="29" name="Freeform 30">
              <a:extLst>
                <a:ext uri="{FF2B5EF4-FFF2-40B4-BE49-F238E27FC236}">
                  <a16:creationId xmlns:a16="http://schemas.microsoft.com/office/drawing/2014/main" id="{949C9A53-ED97-44CE-BDD5-ED2489211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nb-NO"/>
            </a:p>
          </p:txBody>
        </p:sp>
        <p:sp>
          <p:nvSpPr>
            <p:cNvPr id="30" name="Freeform 31">
              <a:extLst>
                <a:ext uri="{FF2B5EF4-FFF2-40B4-BE49-F238E27FC236}">
                  <a16:creationId xmlns:a16="http://schemas.microsoft.com/office/drawing/2014/main" id="{0F9FDAE7-225B-4072-8907-6EAA06174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nb-NO"/>
            </a:p>
          </p:txBody>
        </p:sp>
        <p:sp>
          <p:nvSpPr>
            <p:cNvPr id="31" name="Freeform 32">
              <a:extLst>
                <a:ext uri="{FF2B5EF4-FFF2-40B4-BE49-F238E27FC236}">
                  <a16:creationId xmlns:a16="http://schemas.microsoft.com/office/drawing/2014/main" id="{9D49818B-8EA3-4B41-9783-EFE0C618C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nb-NO"/>
            </a:p>
          </p:txBody>
        </p:sp>
        <p:sp>
          <p:nvSpPr>
            <p:cNvPr id="32" name="Freeform 33">
              <a:extLst>
                <a:ext uri="{FF2B5EF4-FFF2-40B4-BE49-F238E27FC236}">
                  <a16:creationId xmlns:a16="http://schemas.microsoft.com/office/drawing/2014/main" id="{01903E65-D822-4457-B0A5-2F41682241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nb-NO"/>
            </a:p>
          </p:txBody>
        </p:sp>
        <p:sp>
          <p:nvSpPr>
            <p:cNvPr id="33" name="Freeform 34">
              <a:extLst>
                <a:ext uri="{FF2B5EF4-FFF2-40B4-BE49-F238E27FC236}">
                  <a16:creationId xmlns:a16="http://schemas.microsoft.com/office/drawing/2014/main" id="{A5CF9DAB-75BF-43D9-B1E7-817D1FAA00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nb-NO"/>
            </a:p>
          </p:txBody>
        </p:sp>
        <p:sp>
          <p:nvSpPr>
            <p:cNvPr id="34" name="Freeform 35">
              <a:extLst>
                <a:ext uri="{FF2B5EF4-FFF2-40B4-BE49-F238E27FC236}">
                  <a16:creationId xmlns:a16="http://schemas.microsoft.com/office/drawing/2014/main" id="{BB22916D-4BCF-4A4C-8714-A2564D34C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nb-NO"/>
            </a:p>
          </p:txBody>
        </p:sp>
        <p:sp>
          <p:nvSpPr>
            <p:cNvPr id="35" name="Freeform 36">
              <a:extLst>
                <a:ext uri="{FF2B5EF4-FFF2-40B4-BE49-F238E27FC236}">
                  <a16:creationId xmlns:a16="http://schemas.microsoft.com/office/drawing/2014/main" id="{4CD9F734-569E-44E7-BD53-6214E0F18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nb-NO"/>
            </a:p>
          </p:txBody>
        </p:sp>
        <p:sp>
          <p:nvSpPr>
            <p:cNvPr id="36" name="Freeform 37">
              <a:extLst>
                <a:ext uri="{FF2B5EF4-FFF2-40B4-BE49-F238E27FC236}">
                  <a16:creationId xmlns:a16="http://schemas.microsoft.com/office/drawing/2014/main" id="{7A5DAACB-2F42-40C8-BF6A-75B79299F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nb-NO"/>
            </a:p>
          </p:txBody>
        </p:sp>
        <p:sp>
          <p:nvSpPr>
            <p:cNvPr id="37" name="Freeform 38">
              <a:extLst>
                <a:ext uri="{FF2B5EF4-FFF2-40B4-BE49-F238E27FC236}">
                  <a16:creationId xmlns:a16="http://schemas.microsoft.com/office/drawing/2014/main" id="{AD78E0F9-8568-4672-A22F-4ED5B1A96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nb-NO"/>
            </a:p>
          </p:txBody>
        </p:sp>
      </p:grpSp>
      <p:sp>
        <p:nvSpPr>
          <p:cNvPr id="2" name="Title 1">
            <a:extLst>
              <a:ext uri="{FF2B5EF4-FFF2-40B4-BE49-F238E27FC236}">
                <a16:creationId xmlns:a16="http://schemas.microsoft.com/office/drawing/2014/main" id="{9C7F1F89-B0F5-043B-9C39-E04191DB0EBC}"/>
              </a:ext>
            </a:extLst>
          </p:cNvPr>
          <p:cNvSpPr>
            <a:spLocks noGrp="1"/>
          </p:cNvSpPr>
          <p:nvPr>
            <p:ph type="title"/>
          </p:nvPr>
        </p:nvSpPr>
        <p:spPr>
          <a:xfrm>
            <a:off x="6483096" y="624110"/>
            <a:ext cx="5021516" cy="1280890"/>
          </a:xfrm>
        </p:spPr>
        <p:txBody>
          <a:bodyPr>
            <a:normAutofit/>
          </a:bodyPr>
          <a:lstStyle/>
          <a:p>
            <a:r>
              <a:rPr lang="en-US" altLang="en-US" b="1"/>
              <a:t>R Overview</a:t>
            </a:r>
            <a:endParaRPr lang="nb-NO" dirty="0"/>
          </a:p>
        </p:txBody>
      </p:sp>
      <p:sp>
        <p:nvSpPr>
          <p:cNvPr id="39" name="Rectangle 38">
            <a:extLst>
              <a:ext uri="{FF2B5EF4-FFF2-40B4-BE49-F238E27FC236}">
                <a16:creationId xmlns:a16="http://schemas.microsoft.com/office/drawing/2014/main" id="{AA5CD610-ED7C-4CED-A9A1-174432C88A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b-NO"/>
          </a:p>
        </p:txBody>
      </p:sp>
      <p:sp>
        <p:nvSpPr>
          <p:cNvPr id="41" name="Freeform 11">
            <a:extLst>
              <a:ext uri="{FF2B5EF4-FFF2-40B4-BE49-F238E27FC236}">
                <a16:creationId xmlns:a16="http://schemas.microsoft.com/office/drawing/2014/main" id="{0C4379BF-8C7A-480A-BC36-DA55D92A9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nb-NO"/>
          </a:p>
        </p:txBody>
      </p:sp>
      <p:pic>
        <p:nvPicPr>
          <p:cNvPr id="7" name="Picture 6" descr="Water droplet on a petal">
            <a:extLst>
              <a:ext uri="{FF2B5EF4-FFF2-40B4-BE49-F238E27FC236}">
                <a16:creationId xmlns:a16="http://schemas.microsoft.com/office/drawing/2014/main" id="{8C023BBF-062D-9653-5ACF-270C39C0237B}"/>
              </a:ext>
            </a:extLst>
          </p:cNvPr>
          <p:cNvPicPr>
            <a:picLocks noChangeAspect="1"/>
          </p:cNvPicPr>
          <p:nvPr/>
        </p:nvPicPr>
        <p:blipFill>
          <a:blip r:embed="rId2"/>
          <a:srcRect l="34021" r="27667"/>
          <a:stretch/>
        </p:blipFill>
        <p:spPr>
          <a:xfrm>
            <a:off x="-1555" y="1731"/>
            <a:ext cx="4671091" cy="6858000"/>
          </a:xfrm>
          <a:prstGeom prst="rect">
            <a:avLst/>
          </a:prstGeom>
        </p:spPr>
      </p:pic>
      <p:sp>
        <p:nvSpPr>
          <p:cNvPr id="3" name="Content Placeholder 2">
            <a:extLst>
              <a:ext uri="{FF2B5EF4-FFF2-40B4-BE49-F238E27FC236}">
                <a16:creationId xmlns:a16="http://schemas.microsoft.com/office/drawing/2014/main" id="{1CA70CF3-28BB-EF25-AE37-2E4CD74FC3E8}"/>
              </a:ext>
            </a:extLst>
          </p:cNvPr>
          <p:cNvSpPr>
            <a:spLocks noGrp="1"/>
          </p:cNvSpPr>
          <p:nvPr>
            <p:ph idx="1"/>
          </p:nvPr>
        </p:nvSpPr>
        <p:spPr>
          <a:xfrm>
            <a:off x="6438191" y="2133600"/>
            <a:ext cx="5066419" cy="3777622"/>
          </a:xfrm>
        </p:spPr>
        <p:txBody>
          <a:bodyPr>
            <a:normAutofit/>
          </a:bodyPr>
          <a:lstStyle/>
          <a:p>
            <a:pPr>
              <a:lnSpc>
                <a:spcPct val="90000"/>
              </a:lnSpc>
            </a:pPr>
            <a:r>
              <a:rPr lang="en-US" sz="1700"/>
              <a:t>R is a comprehensive statistical and graphical programming language and is a dialect of the S language:</a:t>
            </a:r>
          </a:p>
          <a:p>
            <a:pPr>
              <a:lnSpc>
                <a:spcPct val="90000"/>
              </a:lnSpc>
            </a:pPr>
            <a:r>
              <a:rPr lang="en-US" sz="1700"/>
              <a:t>1988 - S2: RA Becker, JM Chambers, A Wilks </a:t>
            </a:r>
          </a:p>
          <a:p>
            <a:pPr>
              <a:lnSpc>
                <a:spcPct val="90000"/>
              </a:lnSpc>
            </a:pPr>
            <a:r>
              <a:rPr lang="en-US" sz="1700"/>
              <a:t>1992 - S3: JM Chambers, TJ Hastie</a:t>
            </a:r>
          </a:p>
          <a:p>
            <a:pPr>
              <a:lnSpc>
                <a:spcPct val="90000"/>
              </a:lnSpc>
            </a:pPr>
            <a:r>
              <a:rPr lang="en-US" sz="1700"/>
              <a:t>1998 - S4: JM Chambers</a:t>
            </a:r>
          </a:p>
          <a:p>
            <a:pPr>
              <a:lnSpc>
                <a:spcPct val="90000"/>
              </a:lnSpc>
            </a:pPr>
            <a:r>
              <a:rPr lang="en-US" sz="1700"/>
              <a:t>R: initially written by Ross Ihaka and Robert Gentleman at Dep. of Statistics of U of Auckland, New Zealand during 1990s.</a:t>
            </a:r>
          </a:p>
          <a:p>
            <a:pPr>
              <a:lnSpc>
                <a:spcPct val="90000"/>
              </a:lnSpc>
            </a:pPr>
            <a:r>
              <a:rPr lang="en-US" sz="1700"/>
              <a:t>Since 1997: international “R-core” team of 15 people with access to common CVS archive.</a:t>
            </a:r>
          </a:p>
          <a:p>
            <a:pPr>
              <a:lnSpc>
                <a:spcPct val="90000"/>
              </a:lnSpc>
            </a:pPr>
            <a:endParaRPr lang="nb-NO" sz="1700"/>
          </a:p>
        </p:txBody>
      </p:sp>
    </p:spTree>
    <p:extLst>
      <p:ext uri="{BB962C8B-B14F-4D97-AF65-F5344CB8AC3E}">
        <p14:creationId xmlns:p14="http://schemas.microsoft.com/office/powerpoint/2010/main" val="1577019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3D9AEEE-1CCD-43C0-BA3E-16D60A6E2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C2B558-96E4-F9BB-F08E-1C4502FC9A81}"/>
              </a:ext>
            </a:extLst>
          </p:cNvPr>
          <p:cNvSpPr>
            <a:spLocks noGrp="1"/>
          </p:cNvSpPr>
          <p:nvPr>
            <p:ph type="title"/>
          </p:nvPr>
        </p:nvSpPr>
        <p:spPr>
          <a:xfrm>
            <a:off x="1259893" y="3101093"/>
            <a:ext cx="2454052" cy="3029344"/>
          </a:xfrm>
        </p:spPr>
        <p:txBody>
          <a:bodyPr>
            <a:normAutofit/>
          </a:bodyPr>
          <a:lstStyle/>
          <a:p>
            <a:r>
              <a:rPr lang="en-US" sz="3200">
                <a:solidFill>
                  <a:schemeClr val="bg1"/>
                </a:solidFill>
              </a:rPr>
              <a:t>R Features</a:t>
            </a:r>
            <a:endParaRPr lang="nb-NO" sz="3200">
              <a:solidFill>
                <a:schemeClr val="bg1"/>
              </a:solidFill>
            </a:endParaRPr>
          </a:p>
        </p:txBody>
      </p:sp>
      <p:sp>
        <p:nvSpPr>
          <p:cNvPr id="11" name="Freeform 11">
            <a:extLst>
              <a:ext uri="{FF2B5EF4-FFF2-40B4-BE49-F238E27FC236}">
                <a16:creationId xmlns:a16="http://schemas.microsoft.com/office/drawing/2014/main" id="{60F880A6-33D3-4EEC-A780-B73559B9F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nb-NO"/>
          </a:p>
        </p:txBody>
      </p:sp>
      <p:sp useBgFill="1">
        <p:nvSpPr>
          <p:cNvPr id="13" name="Rectangle 12">
            <a:extLst>
              <a:ext uri="{FF2B5EF4-FFF2-40B4-BE49-F238E27FC236}">
                <a16:creationId xmlns:a16="http://schemas.microsoft.com/office/drawing/2014/main" id="{2C6246ED-0535-4496-A8F6-1E80CC4E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29D14CD5-24F8-6353-E109-9037AAE215A0}"/>
              </a:ext>
            </a:extLst>
          </p:cNvPr>
          <p:cNvGraphicFramePr>
            <a:graphicFrameLocks noGrp="1"/>
          </p:cNvGraphicFramePr>
          <p:nvPr>
            <p:ph idx="1"/>
            <p:extLst>
              <p:ext uri="{D42A27DB-BD31-4B8C-83A1-F6EECF244321}">
                <p14:modId xmlns:p14="http://schemas.microsoft.com/office/powerpoint/2010/main" val="3962385250"/>
              </p:ext>
            </p:extLst>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326932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2152</TotalTime>
  <Words>928</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Century Gothic</vt:lpstr>
      <vt:lpstr>Tahoma</vt:lpstr>
      <vt:lpstr>Wingdings</vt:lpstr>
      <vt:lpstr>Wingdings 3</vt:lpstr>
      <vt:lpstr>Wisp</vt:lpstr>
      <vt:lpstr>    Applied Social Data Science - Coding Camp</vt:lpstr>
      <vt:lpstr>Schedule </vt:lpstr>
      <vt:lpstr>Today’s class</vt:lpstr>
      <vt:lpstr>Why R?</vt:lpstr>
      <vt:lpstr>R has a Steep Learning Curve </vt:lpstr>
      <vt:lpstr>R paradigm is different</vt:lpstr>
      <vt:lpstr>Tutorials</vt:lpstr>
      <vt:lpstr>R Overview</vt:lpstr>
      <vt:lpstr>R Features</vt:lpstr>
      <vt:lpstr>Basics</vt:lpstr>
      <vt:lpstr>Data Structures</vt:lpstr>
      <vt:lpstr>Data Structure in R</vt:lpstr>
      <vt:lpstr>R Overview</vt:lpstr>
      <vt:lpstr>R Workspace</vt:lpstr>
      <vt:lpstr>Strengths and Weaknesses</vt:lpstr>
      <vt:lpstr>Let’s get started!</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Trajche Panov</dc:creator>
  <cp:lastModifiedBy>Trajche Panov</cp:lastModifiedBy>
  <cp:revision>2</cp:revision>
  <dcterms:created xsi:type="dcterms:W3CDTF">2024-09-01T20:24:03Z</dcterms:created>
  <dcterms:modified xsi:type="dcterms:W3CDTF">2024-09-03T08:16:40Z</dcterms:modified>
</cp:coreProperties>
</file>