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5A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9ED33-3F4A-4231-B12D-D08DAC491D30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74B3F-FDA8-48DD-8D4F-EDB84EF5020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74B3F-FDA8-48DD-8D4F-EDB84EF5020A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F2EC3FC-0A91-4380-8A17-27A271450CD7}" type="datetimeFigureOut">
              <a:rPr lang="en-IN" smtClean="0"/>
              <a:pPr/>
              <a:t>02-05-2016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539B806-C034-4BEB-BDFE-FD6C3ED617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st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60648"/>
            <a:ext cx="1600944" cy="2016224"/>
          </a:xfrm>
          <a:prstGeom prst="rect">
            <a:avLst/>
          </a:prstGeom>
        </p:spPr>
      </p:pic>
      <p:pic>
        <p:nvPicPr>
          <p:cNvPr id="10" name="Picture 9" descr="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1340768"/>
            <a:ext cx="1224136" cy="2018367"/>
          </a:xfrm>
          <a:prstGeom prst="rect">
            <a:avLst/>
          </a:prstGeom>
        </p:spPr>
      </p:pic>
      <p:pic>
        <p:nvPicPr>
          <p:cNvPr id="16" name="Picture 15" descr="hhh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024" y="476672"/>
            <a:ext cx="2232248" cy="1656184"/>
          </a:xfrm>
          <a:prstGeom prst="rect">
            <a:avLst/>
          </a:prstGeom>
        </p:spPr>
      </p:pic>
      <p:pic>
        <p:nvPicPr>
          <p:cNvPr id="17" name="Picture 16" descr="qst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429000"/>
            <a:ext cx="1600944" cy="2016224"/>
          </a:xfrm>
          <a:prstGeom prst="rect">
            <a:avLst/>
          </a:prstGeom>
        </p:spPr>
      </p:pic>
      <p:pic>
        <p:nvPicPr>
          <p:cNvPr id="19" name="Picture 18" descr="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8344" y="4581128"/>
            <a:ext cx="1224136" cy="2018367"/>
          </a:xfrm>
          <a:prstGeom prst="rect">
            <a:avLst/>
          </a:prstGeom>
        </p:spPr>
      </p:pic>
      <p:pic>
        <p:nvPicPr>
          <p:cNvPr id="22" name="Picture 21" descr="k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5775" y="2492896"/>
            <a:ext cx="2365977" cy="1656184"/>
          </a:xfrm>
          <a:prstGeom prst="rect">
            <a:avLst/>
          </a:prstGeom>
        </p:spPr>
      </p:pic>
      <p:pic>
        <p:nvPicPr>
          <p:cNvPr id="23" name="Picture 22" descr="kk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4048" y="3501008"/>
            <a:ext cx="2664296" cy="21002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305" y="856664"/>
            <a:ext cx="6097389" cy="5144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3688" y="2060848"/>
            <a:ext cx="49685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501036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ASK UMKC</a:t>
            </a:r>
            <a:endParaRPr lang="en-IN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501036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5688" y="5301208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Sravan Varma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Architha Mukka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Vikesh  Padarthi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Manikanta Maddula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467600" cy="1143000"/>
          </a:xfrm>
        </p:spPr>
        <p:txBody>
          <a:bodyPr/>
          <a:lstStyle/>
          <a:p>
            <a:r>
              <a:rPr lang="en-IN" dirty="0" smtClean="0"/>
              <a:t>                     </a:t>
            </a:r>
            <a:r>
              <a:rPr lang="en-IN" dirty="0" smtClean="0">
                <a:solidFill>
                  <a:srgbClr val="0070C0"/>
                </a:solidFill>
              </a:rPr>
              <a:t>INTRODUCTION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69368"/>
            <a:ext cx="8064896" cy="5688632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is about questionnaires where any user can post a question and answer.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questions need not be in specific area like finance, course and sports etc., it can be of any topic related to university activities like events, career, etc.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Student who wants to join UMKC will have many doubts    like ‘last date for paying fee!’, ‘where is a particular event?’, ‘Student associations ’etc.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is easy to drop a mail to the authorities asking for details but if answer is needed on weekends and on holidays, it’s difficult. But with this application, user gets answer at any time.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7467600" cy="4873752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Login with GMAIL or with user credentials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Register for new users.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Displays various fields like Academic, Non-Academic, Admissions, Career, Update Profile, FAQ.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Ask button to post a question of any field.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Single question with multiple answers.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Search bar to search any question.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LIKE, UNLIKE,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FOLLOW, UNFOLLOW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, Followed by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buttons.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Speech to text conversion.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GMAIL Notifications.</a:t>
            </a:r>
          </a:p>
          <a:p>
            <a:pPr algn="just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-38742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</a:t>
            </a:r>
            <a:r>
              <a:rPr kumimoji="0" lang="en-IN" sz="3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FEATURES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Implemented the whole application in android studio. Mobile client application enable users to access the applications on their smart phones unlike web applications which need PC to access the application.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source code is written in java and used bootstrap to implement GUI of our application. The database is maintained by Mongo DB.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12576" y="-315416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</a:t>
            </a:r>
            <a:r>
              <a:rPr lang="en-IN" sz="3000" cap="small" noProof="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3000" cap="small" noProof="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          IMPLEMENTATION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38742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</a:t>
            </a:r>
            <a:r>
              <a:rPr lang="en-IN" sz="3000" cap="small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SYSTEM ARCHITECTURE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:\Users\Manikanta\Downloads\arch design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31640" y="1556792"/>
            <a:ext cx="6912049" cy="402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80528" y="-315416"/>
            <a:ext cx="7648128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</a:t>
            </a:r>
            <a:r>
              <a:rPr lang="en-IN" sz="3000" cap="small" noProof="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3000" cap="small" noProof="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          DEPLOYMENT</a:t>
            </a:r>
            <a:endParaRPr kumimoji="0" lang="en-IN" sz="3000" b="0" i="0" u="none" strike="noStrike" kern="1200" cap="sm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logi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1556792"/>
            <a:ext cx="1982391" cy="3524250"/>
          </a:xfrm>
          <a:prstGeom prst="rect">
            <a:avLst/>
          </a:prstGeom>
        </p:spPr>
      </p:pic>
      <p:pic>
        <p:nvPicPr>
          <p:cNvPr id="7" name="Picture 6" descr="2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7904" y="1556792"/>
            <a:ext cx="1966418" cy="3527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600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372200" y="5805264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PROFILE UPDATE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58052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REGISTER PAGE</a:t>
            </a:r>
            <a:endParaRPr lang="en-IN" dirty="0"/>
          </a:p>
        </p:txBody>
      </p:sp>
      <p:pic>
        <p:nvPicPr>
          <p:cNvPr id="14" name="Picture 13" descr="f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1628800"/>
            <a:ext cx="1944216" cy="3456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mescr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476672"/>
            <a:ext cx="1728192" cy="2880320"/>
          </a:xfrm>
          <a:prstGeom prst="rect">
            <a:avLst/>
          </a:prstGeom>
        </p:spPr>
      </p:pic>
      <p:pic>
        <p:nvPicPr>
          <p:cNvPr id="5" name="Picture 4" descr="academic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1920" y="476672"/>
            <a:ext cx="1656184" cy="2880320"/>
          </a:xfrm>
          <a:prstGeom prst="rect">
            <a:avLst/>
          </a:prstGeom>
        </p:spPr>
      </p:pic>
      <p:pic>
        <p:nvPicPr>
          <p:cNvPr id="6" name="Picture 5" descr="Admissions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4208" y="404664"/>
            <a:ext cx="1584176" cy="2952328"/>
          </a:xfrm>
          <a:prstGeom prst="rect">
            <a:avLst/>
          </a:prstGeom>
        </p:spPr>
      </p:pic>
      <p:pic>
        <p:nvPicPr>
          <p:cNvPr id="7" name="Picture 6" descr="career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4" y="3501008"/>
            <a:ext cx="1728192" cy="3024336"/>
          </a:xfrm>
          <a:prstGeom prst="rect">
            <a:avLst/>
          </a:prstGeom>
        </p:spPr>
      </p:pic>
      <p:pic>
        <p:nvPicPr>
          <p:cNvPr id="8" name="Picture 7" descr="followed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51920" y="3501008"/>
            <a:ext cx="1656184" cy="3024336"/>
          </a:xfrm>
          <a:prstGeom prst="rect">
            <a:avLst/>
          </a:prstGeom>
        </p:spPr>
      </p:pic>
      <p:pic>
        <p:nvPicPr>
          <p:cNvPr id="9" name="Picture 8" descr="non-academics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4208" y="3501008"/>
            <a:ext cx="1584176" cy="30919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9792" y="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347864" y="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CATEGORIES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nu bar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124744"/>
            <a:ext cx="2304256" cy="4104456"/>
          </a:xfrm>
          <a:prstGeom prst="rect">
            <a:avLst/>
          </a:prstGeom>
        </p:spPr>
      </p:pic>
      <p:pic>
        <p:nvPicPr>
          <p:cNvPr id="5" name="Picture 4" descr="answer lis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1880" y="1052736"/>
            <a:ext cx="2304255" cy="4176465"/>
          </a:xfrm>
          <a:prstGeom prst="rect">
            <a:avLst/>
          </a:prstGeom>
        </p:spPr>
      </p:pic>
      <p:pic>
        <p:nvPicPr>
          <p:cNvPr id="6" name="Picture 5" descr="ask question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0192" y="980729"/>
            <a:ext cx="2304256" cy="4176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CATEGORIES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58052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POST QUESTION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580526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ANSWER LIST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</TotalTime>
  <Words>282</Words>
  <Application>Microsoft Office PowerPoint</Application>
  <PresentationFormat>On-screen Show (4:3)</PresentationFormat>
  <Paragraphs>40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Slide 1</vt:lpstr>
      <vt:lpstr>Slide 2</vt:lpstr>
      <vt:lpstr>                     INTRODUCTION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Architha Mukka</dc:creator>
  <cp:lastModifiedBy>Architha Mukka</cp:lastModifiedBy>
  <cp:revision>28</cp:revision>
  <dcterms:created xsi:type="dcterms:W3CDTF">2016-05-02T23:39:11Z</dcterms:created>
  <dcterms:modified xsi:type="dcterms:W3CDTF">2016-05-03T04:23:17Z</dcterms:modified>
</cp:coreProperties>
</file>