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399" r:id="rId6"/>
    <p:sldId id="260" r:id="rId7"/>
    <p:sldId id="261" r:id="rId8"/>
    <p:sldId id="292"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1" r:id="rId28"/>
    <p:sldId id="430" r:id="rId29"/>
  </p:sldIdLst>
  <p:sldSz cx="9906000" cy="6858000" type="A4"/>
  <p:notesSz cx="7010400" cy="9296400"/>
  <p:defaultTextStyle>
    <a:defPPr>
      <a:defRPr lang="en-GB"/>
    </a:defPPr>
    <a:lvl1pPr algn="l" rtl="0" fontAlgn="base">
      <a:spcBef>
        <a:spcPct val="0"/>
      </a:spcBef>
      <a:spcAft>
        <a:spcPct val="0"/>
      </a:spcAft>
      <a:defRPr sz="2400" kern="1200">
        <a:solidFill>
          <a:schemeClr val="tx1"/>
        </a:solidFill>
        <a:latin typeface="Arial" charset="0"/>
        <a:ea typeface="MS PGothic" pitchFamily="34" charset="-128"/>
        <a:cs typeface="+mn-cs"/>
      </a:defRPr>
    </a:lvl1pPr>
    <a:lvl2pPr marL="455613" indent="1588" algn="l" rtl="0" fontAlgn="base">
      <a:spcBef>
        <a:spcPct val="0"/>
      </a:spcBef>
      <a:spcAft>
        <a:spcPct val="0"/>
      </a:spcAft>
      <a:defRPr sz="2400" kern="1200">
        <a:solidFill>
          <a:schemeClr val="tx1"/>
        </a:solidFill>
        <a:latin typeface="Arial" charset="0"/>
        <a:ea typeface="MS PGothic" pitchFamily="34" charset="-128"/>
        <a:cs typeface="+mn-cs"/>
      </a:defRPr>
    </a:lvl2pPr>
    <a:lvl3pPr marL="912813" indent="1588" algn="l" rtl="0" fontAlgn="base">
      <a:spcBef>
        <a:spcPct val="0"/>
      </a:spcBef>
      <a:spcAft>
        <a:spcPct val="0"/>
      </a:spcAft>
      <a:defRPr sz="2400" kern="1200">
        <a:solidFill>
          <a:schemeClr val="tx1"/>
        </a:solidFill>
        <a:latin typeface="Arial" charset="0"/>
        <a:ea typeface="MS PGothic" pitchFamily="34" charset="-128"/>
        <a:cs typeface="+mn-cs"/>
      </a:defRPr>
    </a:lvl3pPr>
    <a:lvl4pPr marL="1370013" indent="1588" algn="l" rtl="0" fontAlgn="base">
      <a:spcBef>
        <a:spcPct val="0"/>
      </a:spcBef>
      <a:spcAft>
        <a:spcPct val="0"/>
      </a:spcAft>
      <a:defRPr sz="2400" kern="1200">
        <a:solidFill>
          <a:schemeClr val="tx1"/>
        </a:solidFill>
        <a:latin typeface="Arial" charset="0"/>
        <a:ea typeface="MS PGothic" pitchFamily="34" charset="-128"/>
        <a:cs typeface="+mn-cs"/>
      </a:defRPr>
    </a:lvl4pPr>
    <a:lvl5pPr marL="1827213" indent="1588" algn="l" rtl="0" fontAlgn="base">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403">
          <p15:clr>
            <a:srgbClr val="A4A3A4"/>
          </p15:clr>
        </p15:guide>
        <p15:guide id="3" pos="54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EC3"/>
    <a:srgbClr val="C0C0C0"/>
    <a:srgbClr val="3333CC"/>
    <a:srgbClr val="3366FF"/>
    <a:srgbClr val="0066FF"/>
    <a:srgbClr val="CCECFF"/>
    <a:srgbClr val="B8C7E6"/>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6263" autoAdjust="0"/>
  </p:normalViewPr>
  <p:slideViewPr>
    <p:cSldViewPr snapToGrid="0">
      <p:cViewPr varScale="1">
        <p:scale>
          <a:sx n="104" d="100"/>
          <a:sy n="104" d="100"/>
        </p:scale>
        <p:origin x="3114" y="126"/>
      </p:cViewPr>
      <p:guideLst>
        <p:guide orient="horz" pos="707"/>
        <p:guide pos="403"/>
        <p:guide pos="54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a:lvl1pPr>
          </a:lstStyle>
          <a:p>
            <a:endParaRPr lang="en-US" dirty="0"/>
          </a:p>
        </p:txBody>
      </p:sp>
      <p:sp>
        <p:nvSpPr>
          <p:cNvPr id="35533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a:lvl1pPr>
          </a:lstStyle>
          <a:p>
            <a:endParaRPr lang="en-US" dirty="0"/>
          </a:p>
        </p:txBody>
      </p:sp>
      <p:sp>
        <p:nvSpPr>
          <p:cNvPr id="35533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a:lvl1pPr>
          </a:lstStyle>
          <a:p>
            <a:endParaRPr lang="en-US" dirty="0"/>
          </a:p>
        </p:txBody>
      </p:sp>
      <p:sp>
        <p:nvSpPr>
          <p:cNvPr id="35533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a:lvl1pPr>
          </a:lstStyle>
          <a:p>
            <a:fld id="{C401F6C0-2978-4A77-BEE3-B2D373F584FE}" type="slidenum">
              <a:rPr lang="en-GB"/>
              <a:pPr/>
              <a:t>‹#›</a:t>
            </a:fld>
            <a:endParaRPr lang="en-GB" dirty="0"/>
          </a:p>
        </p:txBody>
      </p:sp>
    </p:spTree>
    <p:extLst>
      <p:ext uri="{BB962C8B-B14F-4D97-AF65-F5344CB8AC3E}">
        <p14:creationId xmlns:p14="http://schemas.microsoft.com/office/powerpoint/2010/main" val="3418557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5401" tIns="47701" rIns="95401" bIns="47701" numCol="1" anchor="t" anchorCtr="0" compatLnSpc="1">
            <a:prstTxWarp prst="textNoShape">
              <a:avLst/>
            </a:prstTxWarp>
          </a:bodyPr>
          <a:lstStyle>
            <a:lvl1pPr defTabSz="954088">
              <a:defRPr sz="1300"/>
            </a:lvl1pPr>
          </a:lstStyle>
          <a:p>
            <a:endParaRPr lang="en-US" dirty="0"/>
          </a:p>
        </p:txBody>
      </p:sp>
      <p:sp>
        <p:nvSpPr>
          <p:cNvPr id="5123"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5401" tIns="47701" rIns="95401" bIns="47701" numCol="1" anchor="t" anchorCtr="0" compatLnSpc="1">
            <a:prstTxWarp prst="textNoShape">
              <a:avLst/>
            </a:prstTxWarp>
          </a:bodyPr>
          <a:lstStyle>
            <a:lvl1pPr algn="r" defTabSz="954088">
              <a:defRPr sz="1300"/>
            </a:lvl1pPr>
          </a:lstStyle>
          <a:p>
            <a:endParaRPr lang="en-US" dirty="0"/>
          </a:p>
        </p:txBody>
      </p:sp>
      <p:sp>
        <p:nvSpPr>
          <p:cNvPr id="819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0088" y="4414838"/>
            <a:ext cx="5610225" cy="4184650"/>
          </a:xfrm>
          <a:prstGeom prst="rect">
            <a:avLst/>
          </a:prstGeom>
          <a:noFill/>
          <a:ln w="9525">
            <a:noFill/>
            <a:miter lim="800000"/>
            <a:headEnd/>
            <a:tailEnd/>
          </a:ln>
          <a:effectLst/>
        </p:spPr>
        <p:txBody>
          <a:bodyPr vert="horz" wrap="square" lIns="95401" tIns="47701" rIns="95401" bIns="4770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5401" tIns="47701" rIns="95401" bIns="47701" numCol="1" anchor="b" anchorCtr="0" compatLnSpc="1">
            <a:prstTxWarp prst="textNoShape">
              <a:avLst/>
            </a:prstTxWarp>
          </a:bodyPr>
          <a:lstStyle>
            <a:lvl1pPr defTabSz="954088">
              <a:defRPr sz="1300"/>
            </a:lvl1pPr>
          </a:lstStyle>
          <a:p>
            <a:endParaRPr lang="en-US" dirty="0"/>
          </a:p>
        </p:txBody>
      </p:sp>
      <p:sp>
        <p:nvSpPr>
          <p:cNvPr id="5127"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5401" tIns="47701" rIns="95401" bIns="47701" numCol="1" anchor="b" anchorCtr="0" compatLnSpc="1">
            <a:prstTxWarp prst="textNoShape">
              <a:avLst/>
            </a:prstTxWarp>
          </a:bodyPr>
          <a:lstStyle>
            <a:lvl1pPr algn="r" defTabSz="954088">
              <a:defRPr sz="1300"/>
            </a:lvl1pPr>
          </a:lstStyle>
          <a:p>
            <a:fld id="{BFB0B9EA-3974-4FF2-9CAA-A67596710DEA}" type="slidenum">
              <a:rPr lang="en-GB"/>
              <a:pPr/>
              <a:t>‹#›</a:t>
            </a:fld>
            <a:endParaRPr lang="en-GB" dirty="0"/>
          </a:p>
        </p:txBody>
      </p:sp>
    </p:spTree>
    <p:extLst>
      <p:ext uri="{BB962C8B-B14F-4D97-AF65-F5344CB8AC3E}">
        <p14:creationId xmlns:p14="http://schemas.microsoft.com/office/powerpoint/2010/main" val="41982297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ＭＳ Ｐゴシック" pitchFamily="4" charset="-128"/>
      </a:defRPr>
    </a:lvl1pPr>
    <a:lvl2pPr marL="455613"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5pPr>
    <a:lvl6pPr marL="2285660" algn="l" defTabSz="914264" rtl="0" eaLnBrk="1" latinLnBrk="0" hangingPunct="1">
      <a:defRPr sz="1200" kern="1200">
        <a:solidFill>
          <a:schemeClr val="tx1"/>
        </a:solidFill>
        <a:latin typeface="+mn-lt"/>
        <a:ea typeface="+mn-ea"/>
        <a:cs typeface="+mn-cs"/>
      </a:defRPr>
    </a:lvl6pPr>
    <a:lvl7pPr marL="2742793" algn="l" defTabSz="914264" rtl="0" eaLnBrk="1" latinLnBrk="0" hangingPunct="1">
      <a:defRPr sz="1200" kern="1200">
        <a:solidFill>
          <a:schemeClr val="tx1"/>
        </a:solidFill>
        <a:latin typeface="+mn-lt"/>
        <a:ea typeface="+mn-ea"/>
        <a:cs typeface="+mn-cs"/>
      </a:defRPr>
    </a:lvl7pPr>
    <a:lvl8pPr marL="3199925" algn="l" defTabSz="914264" rtl="0" eaLnBrk="1" latinLnBrk="0" hangingPunct="1">
      <a:defRPr sz="1200" kern="1200">
        <a:solidFill>
          <a:schemeClr val="tx1"/>
        </a:solidFill>
        <a:latin typeface="+mn-lt"/>
        <a:ea typeface="+mn-ea"/>
        <a:cs typeface="+mn-cs"/>
      </a:defRPr>
    </a:lvl8pPr>
    <a:lvl9pPr marL="3657056" algn="l" defTabSz="9142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B0B9EA-3974-4FF2-9CAA-A67596710DEA}"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634D0CD4-1C95-4D43-9D48-7A85597A27B8}"/>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8F789C56-24B3-481F-A3EA-BD9D14DB43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Vận tải đóng vai trò quan trọng.</a:t>
            </a:r>
          </a:p>
          <a:p>
            <a:endParaRPr lang="en-US" altLang="en-US">
              <a:latin typeface="Arial" panose="020B0604020202020204" pitchFamily="34" charset="0"/>
            </a:endParaRPr>
          </a:p>
          <a:p>
            <a:r>
              <a:rPr lang="en-US" altLang="en-US">
                <a:latin typeface="Arial" panose="020B0604020202020204" pitchFamily="34" charset="0"/>
              </a:rPr>
              <a:t>Em chỉ cần ghi như thế này trên Slide thôi. Còn khi trình bày thì em nói là vận tải đóng vai trò quan trong trong vẩn chuyển hang hóa…</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8196" name="Slide Number Placeholder 3">
            <a:extLst>
              <a:ext uri="{FF2B5EF4-FFF2-40B4-BE49-F238E27FC236}">
                <a16:creationId xmlns:a16="http://schemas.microsoft.com/office/drawing/2014/main" id="{5A90E1CC-F7CB-4F89-B1A0-8243930D08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EF74967-0116-453C-BF6D-71CCE72F41C3}" type="slidenum">
              <a:rPr lang="en-US" altLang="en-US">
                <a:latin typeface="Arial" panose="020B0604020202020204" pitchFamily="34" charset="0"/>
              </a:rPr>
              <a:pPr/>
              <a:t>3</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5330E8D-8CDB-4EA5-84DA-798E658A9FC8}"/>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D1A4DA0E-7806-4D12-9476-B33E32CE7E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A6D5AF3B-5BD0-4F9A-BC84-CFEB1F7889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4FC0D65-262C-4CF7-B60A-5734127E6067}" type="slidenum">
              <a:rPr lang="en-US" altLang="en-US">
                <a:latin typeface="Arial" panose="020B0604020202020204" pitchFamily="34" charset="0"/>
              </a:rPr>
              <a:pPr/>
              <a:t>4</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McK Title Elements"/>
          <p:cNvGrpSpPr>
            <a:grpSpLocks/>
          </p:cNvGrpSpPr>
          <p:nvPr userDrawn="1"/>
        </p:nvGrpSpPr>
        <p:grpSpPr bwMode="auto">
          <a:xfrm>
            <a:off x="2917825" y="2182813"/>
            <a:ext cx="5557838" cy="4675187"/>
            <a:chOff x="1663" y="1348"/>
            <a:chExt cx="3167" cy="2886"/>
          </a:xfrm>
        </p:grpSpPr>
        <p:sp>
          <p:nvSpPr>
            <p:cNvPr id="5" name="McK Confidential" hidden="1"/>
            <p:cNvSpPr txBox="1">
              <a:spLocks noChangeArrowheads="1"/>
            </p:cNvSpPr>
            <p:nvPr/>
          </p:nvSpPr>
          <p:spPr bwMode="auto">
            <a:xfrm>
              <a:off x="1663" y="1348"/>
              <a:ext cx="936" cy="142"/>
            </a:xfrm>
            <a:prstGeom prst="rect">
              <a:avLst/>
            </a:prstGeom>
            <a:noFill/>
            <a:ln w="9525">
              <a:noFill/>
              <a:miter lim="800000"/>
              <a:headEnd/>
              <a:tailEnd/>
            </a:ln>
            <a:effectLst/>
          </p:spPr>
          <p:txBody>
            <a:bodyPr lIns="0" tIns="0" rIns="0" bIns="0">
              <a:spAutoFit/>
            </a:bodyPr>
            <a:lstStyle/>
            <a:p>
              <a:pPr>
                <a:defRPr/>
              </a:pPr>
              <a:r>
                <a:rPr lang="en-GB" sz="1500" dirty="0">
                  <a:solidFill>
                    <a:srgbClr val="000000"/>
                  </a:solidFill>
                  <a:latin typeface="Arial" pitchFamily="4" charset="0"/>
                  <a:ea typeface="ＭＳ Ｐゴシック" pitchFamily="4" charset="-128"/>
                  <a:cs typeface="ＭＳ Ｐゴシック" pitchFamily="4" charset="-128"/>
                </a:rPr>
                <a:t>CONFIDENTIAL</a:t>
              </a:r>
            </a:p>
          </p:txBody>
        </p:sp>
        <p:sp>
          <p:nvSpPr>
            <p:cNvPr id="6" name="McK Document" hidden="1"/>
            <p:cNvSpPr txBox="1">
              <a:spLocks noChangeArrowheads="1"/>
            </p:cNvSpPr>
            <p:nvPr/>
          </p:nvSpPr>
          <p:spPr bwMode="auto">
            <a:xfrm>
              <a:off x="1663" y="3050"/>
              <a:ext cx="3167" cy="142"/>
            </a:xfrm>
            <a:prstGeom prst="rect">
              <a:avLst/>
            </a:prstGeom>
            <a:noFill/>
            <a:ln w="9525">
              <a:noFill/>
              <a:miter lim="800000"/>
              <a:headEnd/>
              <a:tailEnd/>
            </a:ln>
            <a:effectLst/>
          </p:spPr>
          <p:txBody>
            <a:bodyPr lIns="0" tIns="0" rIns="0" bIns="0" anchor="b">
              <a:spAutoFit/>
            </a:bodyPr>
            <a:lstStyle/>
            <a:p>
              <a:pPr>
                <a:defRPr/>
              </a:pPr>
              <a:r>
                <a:rPr lang="en-GB" sz="1500" dirty="0">
                  <a:solidFill>
                    <a:srgbClr val="000000"/>
                  </a:solidFill>
                  <a:latin typeface="Arial" pitchFamily="4" charset="0"/>
                  <a:ea typeface="ＭＳ Ｐゴシック" pitchFamily="4" charset="-128"/>
                  <a:cs typeface="ＭＳ Ｐゴシック" pitchFamily="4" charset="-128"/>
                </a:rPr>
                <a:t>Document</a:t>
              </a:r>
            </a:p>
          </p:txBody>
        </p:sp>
        <p:sp>
          <p:nvSpPr>
            <p:cNvPr id="7" name="McK Date" hidden="1"/>
            <p:cNvSpPr txBox="1">
              <a:spLocks noChangeArrowheads="1"/>
            </p:cNvSpPr>
            <p:nvPr/>
          </p:nvSpPr>
          <p:spPr bwMode="auto">
            <a:xfrm>
              <a:off x="1663" y="3216"/>
              <a:ext cx="3167" cy="142"/>
            </a:xfrm>
            <a:prstGeom prst="rect">
              <a:avLst/>
            </a:prstGeom>
            <a:noFill/>
            <a:ln w="9525">
              <a:noFill/>
              <a:miter lim="800000"/>
              <a:headEnd/>
              <a:tailEnd/>
            </a:ln>
            <a:effectLst/>
          </p:spPr>
          <p:txBody>
            <a:bodyPr lIns="0" tIns="0" rIns="0" bIns="0">
              <a:spAutoFit/>
            </a:bodyPr>
            <a:lstStyle/>
            <a:p>
              <a:pPr>
                <a:defRPr/>
              </a:pPr>
              <a:r>
                <a:rPr lang="en-GB" sz="1500" dirty="0">
                  <a:solidFill>
                    <a:srgbClr val="000000"/>
                  </a:solidFill>
                  <a:latin typeface="Arial" pitchFamily="4" charset="0"/>
                  <a:ea typeface="ＭＳ Ｐゴシック" pitchFamily="4" charset="-128"/>
                  <a:cs typeface="ＭＳ Ｐゴシック" pitchFamily="4" charset="-128"/>
                </a:rPr>
                <a:t>Date</a:t>
              </a:r>
            </a:p>
          </p:txBody>
        </p:sp>
        <p:sp>
          <p:nvSpPr>
            <p:cNvPr id="8" name="McK Disclaimer" hidden="1"/>
            <p:cNvSpPr>
              <a:spLocks noChangeArrowheads="1"/>
            </p:cNvSpPr>
            <p:nvPr>
              <p:custDataLst>
                <p:tags r:id="rId1"/>
              </p:custDataLst>
            </p:nvPr>
          </p:nvSpPr>
          <p:spPr bwMode="auto">
            <a:xfrm>
              <a:off x="1663" y="3759"/>
              <a:ext cx="2303" cy="475"/>
            </a:xfrm>
            <a:prstGeom prst="rect">
              <a:avLst/>
            </a:prstGeom>
            <a:noFill/>
            <a:ln w="9525">
              <a:noFill/>
              <a:miter lim="800000"/>
              <a:headEnd/>
              <a:tailEnd/>
            </a:ln>
            <a:effectLst/>
          </p:spPr>
          <p:txBody>
            <a:bodyPr lIns="0" tIns="0" rIns="0" bIns="0" anchor="b">
              <a:spAutoFit/>
            </a:bodyPr>
            <a:lstStyle/>
            <a:p>
              <a:pPr defTabSz="858838" eaLnBrk="0" hangingPunct="0">
                <a:defRPr/>
              </a:pPr>
              <a:r>
                <a:rPr lang="en-GB" sz="1000" dirty="0">
                  <a:solidFill>
                    <a:srgbClr val="000000"/>
                  </a:solidFill>
                  <a:ea typeface="ＭＳ Ｐゴシック" charset="-128"/>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9" name="Working Draft Text" hidden="1"/>
          <p:cNvSpPr>
            <a:spLocks noChangeArrowheads="1"/>
          </p:cNvSpPr>
          <p:nvPr/>
        </p:nvSpPr>
        <p:spPr bwMode="auto">
          <a:xfrm>
            <a:off x="463550" y="349250"/>
            <a:ext cx="3368675" cy="230188"/>
          </a:xfrm>
          <a:prstGeom prst="rect">
            <a:avLst/>
          </a:prstGeom>
          <a:noFill/>
          <a:ln w="9525">
            <a:noFill/>
            <a:miter lim="800000"/>
            <a:headEnd/>
            <a:tailEnd/>
          </a:ln>
          <a:effectLst/>
        </p:spPr>
        <p:txBody>
          <a:bodyPr lIns="0" tIns="0" rIns="0" bIns="0">
            <a:spAutoFit/>
          </a:bodyPr>
          <a:lstStyle/>
          <a:p>
            <a:pPr defTabSz="955675">
              <a:buClr>
                <a:srgbClr val="00199B"/>
              </a:buClr>
              <a:defRPr/>
            </a:pPr>
            <a:r>
              <a:rPr lang="en-GB" sz="1500" dirty="0">
                <a:solidFill>
                  <a:srgbClr val="000000"/>
                </a:solidFill>
                <a:latin typeface="Arial" pitchFamily="4" charset="0"/>
                <a:ea typeface="ＭＳ Ｐゴシック" pitchFamily="4" charset="-128"/>
                <a:cs typeface="ＭＳ Ｐゴシック" pitchFamily="4" charset="-128"/>
              </a:rPr>
              <a:t>Working Draft    </a:t>
            </a:r>
          </a:p>
        </p:txBody>
      </p:sp>
      <p:grpSp>
        <p:nvGrpSpPr>
          <p:cNvPr id="11" name="Group 1059"/>
          <p:cNvGrpSpPr>
            <a:grpSpLocks/>
          </p:cNvGrpSpPr>
          <p:nvPr/>
        </p:nvGrpSpPr>
        <p:grpSpPr bwMode="auto">
          <a:xfrm>
            <a:off x="123092" y="3582377"/>
            <a:ext cx="9906000" cy="1441450"/>
            <a:chOff x="0" y="2335"/>
            <a:chExt cx="5758" cy="907"/>
          </a:xfrm>
        </p:grpSpPr>
        <p:pic>
          <p:nvPicPr>
            <p:cNvPr id="12" name="Picture 1060" descr="Weltkugel_Titel_PPT"/>
            <p:cNvPicPr>
              <a:picLocks noChangeAspect="1" noChangeArrowheads="1"/>
            </p:cNvPicPr>
            <p:nvPr userDrawn="1"/>
          </p:nvPicPr>
          <p:blipFill>
            <a:blip r:embed="rId3" cstate="print"/>
            <a:srcRect b="4533"/>
            <a:stretch>
              <a:fillRect/>
            </a:stretch>
          </p:blipFill>
          <p:spPr bwMode="auto">
            <a:xfrm>
              <a:off x="1677" y="2335"/>
              <a:ext cx="4081" cy="907"/>
            </a:xfrm>
            <a:prstGeom prst="rect">
              <a:avLst/>
            </a:prstGeom>
            <a:noFill/>
            <a:ln w="9525">
              <a:noFill/>
              <a:miter lim="800000"/>
              <a:headEnd/>
              <a:tailEnd/>
            </a:ln>
          </p:spPr>
        </p:pic>
        <p:pic>
          <p:nvPicPr>
            <p:cNvPr id="13" name="Picture 1061" descr="LogoSquare_rgb35"/>
            <p:cNvPicPr>
              <a:picLocks noChangeAspect="1" noChangeArrowheads="1"/>
            </p:cNvPicPr>
            <p:nvPr userDrawn="1"/>
          </p:nvPicPr>
          <p:blipFill>
            <a:blip r:embed="rId4" cstate="print"/>
            <a:srcRect/>
            <a:stretch>
              <a:fillRect/>
            </a:stretch>
          </p:blipFill>
          <p:spPr bwMode="auto">
            <a:xfrm>
              <a:off x="612" y="2335"/>
              <a:ext cx="907" cy="907"/>
            </a:xfrm>
            <a:prstGeom prst="rect">
              <a:avLst/>
            </a:prstGeom>
            <a:noFill/>
            <a:ln w="9525">
              <a:noFill/>
              <a:miter lim="800000"/>
              <a:headEnd/>
              <a:tailEnd/>
            </a:ln>
          </p:spPr>
        </p:pic>
        <p:pic>
          <p:nvPicPr>
            <p:cNvPr id="14" name="Picture 1062" descr="Weltkugel_Titel2_PPT"/>
            <p:cNvPicPr>
              <a:picLocks noChangeAspect="1" noChangeArrowheads="1"/>
            </p:cNvPicPr>
            <p:nvPr userDrawn="1"/>
          </p:nvPicPr>
          <p:blipFill>
            <a:blip r:embed="rId5" cstate="print"/>
            <a:srcRect b="4533"/>
            <a:stretch>
              <a:fillRect/>
            </a:stretch>
          </p:blipFill>
          <p:spPr bwMode="auto">
            <a:xfrm>
              <a:off x="0" y="2335"/>
              <a:ext cx="453" cy="907"/>
            </a:xfrm>
            <a:prstGeom prst="rect">
              <a:avLst/>
            </a:prstGeom>
            <a:noFill/>
            <a:ln w="9525">
              <a:noFill/>
              <a:miter lim="800000"/>
              <a:headEnd/>
              <a:tailEnd/>
            </a:ln>
          </p:spPr>
        </p:pic>
      </p:grpSp>
      <p:sp>
        <p:nvSpPr>
          <p:cNvPr id="15" name="Rectangle 1063"/>
          <p:cNvSpPr>
            <a:spLocks noChangeArrowheads="1"/>
          </p:cNvSpPr>
          <p:nvPr userDrawn="1"/>
        </p:nvSpPr>
        <p:spPr bwMode="auto">
          <a:xfrm>
            <a:off x="3951288" y="6318250"/>
            <a:ext cx="2403475" cy="228600"/>
          </a:xfrm>
          <a:prstGeom prst="rect">
            <a:avLst/>
          </a:prstGeom>
          <a:solidFill>
            <a:schemeClr val="bg1"/>
          </a:solidFill>
          <a:ln w="9525">
            <a:noFill/>
            <a:miter lim="800000"/>
            <a:headEnd/>
            <a:tailEnd/>
          </a:ln>
          <a:effectLst/>
        </p:spPr>
        <p:txBody>
          <a:bodyPr wrap="none" lIns="97725" tIns="48863" rIns="97725" bIns="48863" anchor="ctr"/>
          <a:lstStyle/>
          <a:p>
            <a:pPr algn="r" eaLnBrk="0" hangingPunct="0">
              <a:spcBef>
                <a:spcPct val="20000"/>
              </a:spcBef>
              <a:buSzPct val="80000"/>
              <a:buFont typeface="Wingdings" pitchFamily="2" charset="2"/>
              <a:buNone/>
            </a:pPr>
            <a:endParaRPr lang="en-US" sz="1300" dirty="0">
              <a:solidFill>
                <a:srgbClr val="00199B"/>
              </a:solidFill>
            </a:endParaRPr>
          </a:p>
        </p:txBody>
      </p:sp>
      <p:sp>
        <p:nvSpPr>
          <p:cNvPr id="16" name="fc" descr="For Internal Use Only"/>
          <p:cNvSpPr txBox="1"/>
          <p:nvPr userDrawn="1"/>
        </p:nvSpPr>
        <p:spPr>
          <a:xfrm>
            <a:off x="0" y="6429375"/>
            <a:ext cx="9906000" cy="460375"/>
          </a:xfrm>
          <a:prstGeom prst="rect">
            <a:avLst/>
          </a:prstGeom>
          <a:noFill/>
        </p:spPr>
        <p:txBody>
          <a:bodyPr>
            <a:spAutoFit/>
          </a:bodyPr>
          <a:lstStyle/>
          <a:p>
            <a:pPr algn="ctr">
              <a:defRPr/>
            </a:pPr>
            <a:r>
              <a:rPr lang="en-US" dirty="0">
                <a:ea typeface="ＭＳ Ｐゴシック" charset="-128"/>
              </a:rPr>
              <a:t>For Internal Use Only</a:t>
            </a:r>
          </a:p>
        </p:txBody>
      </p:sp>
      <p:sp>
        <p:nvSpPr>
          <p:cNvPr id="13314" name="Rectangle 1026"/>
          <p:cNvSpPr>
            <a:spLocks noGrp="1" noChangeArrowheads="1"/>
          </p:cNvSpPr>
          <p:nvPr>
            <p:ph type="ctrTitle"/>
          </p:nvPr>
        </p:nvSpPr>
        <p:spPr>
          <a:xfrm>
            <a:off x="2918279" y="2756807"/>
            <a:ext cx="5557537" cy="323165"/>
          </a:xfrm>
        </p:spPr>
        <p:txBody>
          <a:bodyPr/>
          <a:lstStyle>
            <a:lvl1pPr>
              <a:defRPr/>
            </a:lvl1pPr>
          </a:lstStyle>
          <a:p>
            <a:r>
              <a:rPr lang="en-GB"/>
              <a:t>Click to edit Master title style</a:t>
            </a:r>
          </a:p>
        </p:txBody>
      </p:sp>
      <p:sp>
        <p:nvSpPr>
          <p:cNvPr id="13315" name="Rectangle 1027"/>
          <p:cNvSpPr>
            <a:spLocks noGrp="1" noChangeArrowheads="1"/>
          </p:cNvSpPr>
          <p:nvPr>
            <p:ph type="subTitle" idx="1"/>
          </p:nvPr>
        </p:nvSpPr>
        <p:spPr>
          <a:xfrm>
            <a:off x="2918279" y="3961897"/>
            <a:ext cx="5557537" cy="230832"/>
          </a:xfrm>
        </p:spPr>
        <p:txBody>
          <a:bodyPr/>
          <a:lstStyle>
            <a:lvl1pPr>
              <a:defRPr sz="1500"/>
            </a:lvl1pPr>
          </a:lstStyle>
          <a:p>
            <a:r>
              <a:rPr lang="en-GB"/>
              <a:t>Click to edit Master subtitle style</a:t>
            </a:r>
          </a:p>
        </p:txBody>
      </p:sp>
      <p:sp>
        <p:nvSpPr>
          <p:cNvPr id="17" name="doc id"/>
          <p:cNvSpPr>
            <a:spLocks noGrp="1" noChangeArrowheads="1"/>
          </p:cNvSpPr>
          <p:nvPr>
            <p:ph type="ftr" sz="quarter" idx="10"/>
          </p:nvPr>
        </p:nvSpPr>
        <p:spPr bwMode="auto">
          <a:xfrm>
            <a:off x="9332913" y="36513"/>
            <a:ext cx="325437" cy="125412"/>
          </a:xfrm>
          <a:prstGeom prst="rect">
            <a:avLst/>
          </a:prstGeom>
          <a:ln>
            <a:miter lim="800000"/>
            <a:headEnd/>
            <a:tailEnd/>
          </a:ln>
        </p:spPr>
        <p:txBody>
          <a:bodyPr vert="horz" wrap="none" lIns="0" tIns="0" rIns="0" bIns="0" numCol="1" anchor="t" anchorCtr="0" compatLnSpc="1">
            <a:prstTxWarp prst="textNoShape">
              <a:avLst/>
            </a:prstTxWarp>
          </a:bodyPr>
          <a:lstStyle>
            <a:lvl1pPr>
              <a:defRPr sz="1700">
                <a:solidFill>
                  <a:srgbClr val="000000"/>
                </a:solidFill>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261150" y="2181798"/>
            <a:ext cx="3400931" cy="1308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g num"/>
          <p:cNvSpPr>
            <a:spLocks noGrp="1" noChangeArrowheads="1"/>
          </p:cNvSpPr>
          <p:nvPr>
            <p:ph type="sldNum" sz="quarter" idx="10"/>
            <p:custDataLst>
              <p:tags r:id="rId1"/>
            </p:custDataLst>
          </p:nvPr>
        </p:nvSpPr>
        <p:spPr>
          <a:ln/>
        </p:spPr>
        <p:txBody>
          <a:bodyPr/>
          <a:lstStyle>
            <a:lvl1pPr>
              <a:defRPr/>
            </a:lvl1pPr>
          </a:lstStyle>
          <a:p>
            <a:fld id="{F2ACD465-2036-44D6-B920-BEA3D22B26F9}" type="slidenum">
              <a:rPr lang="en-GB"/>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750" y="208951"/>
            <a:ext cx="646331" cy="322005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593544" y="208951"/>
            <a:ext cx="1569660" cy="32200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g num"/>
          <p:cNvSpPr>
            <a:spLocks noGrp="1" noChangeArrowheads="1"/>
          </p:cNvSpPr>
          <p:nvPr>
            <p:ph type="sldNum" sz="quarter" idx="10"/>
            <p:custDataLst>
              <p:tags r:id="rId1"/>
            </p:custDataLst>
          </p:nvPr>
        </p:nvSpPr>
        <p:spPr>
          <a:ln/>
        </p:spPr>
        <p:txBody>
          <a:bodyPr/>
          <a:lstStyle>
            <a:lvl1pPr>
              <a:defRPr/>
            </a:lvl1pPr>
          </a:lstStyle>
          <a:p>
            <a:fld id="{E580D674-1AB1-4E84-86FF-51EC532CBE3D}" type="slidenum">
              <a:rPr lang="en-GB"/>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23165"/>
          </a:xfrm>
        </p:spPr>
        <p:txBody>
          <a:bodyPr/>
          <a:lstStyle/>
          <a:p>
            <a:r>
              <a:rPr lang="en-US"/>
              <a:t>Click to edit Master title style</a:t>
            </a:r>
          </a:p>
        </p:txBody>
      </p:sp>
      <p:sp>
        <p:nvSpPr>
          <p:cNvPr id="3" name="Text Placeholder 2"/>
          <p:cNvSpPr>
            <a:spLocks noGrp="1"/>
          </p:cNvSpPr>
          <p:nvPr>
            <p:ph type="body" sz="half" idx="1"/>
          </p:nvPr>
        </p:nvSpPr>
        <p:spPr>
          <a:xfrm>
            <a:off x="495300" y="1600201"/>
            <a:ext cx="4375150" cy="130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1308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64884DC-B1B3-45ED-A6C3-52F90047C7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B6CBC1A-4FB1-4E65-856D-9297F886C77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3048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g num"/>
          <p:cNvSpPr>
            <a:spLocks noGrp="1" noChangeArrowheads="1"/>
          </p:cNvSpPr>
          <p:nvPr>
            <p:ph type="sldNum" sz="quarter" idx="10"/>
            <p:custDataLst>
              <p:tags r:id="rId1"/>
            </p:custDataLst>
          </p:nvPr>
        </p:nvSpPr>
        <p:spPr>
          <a:ln/>
        </p:spPr>
        <p:txBody>
          <a:bodyPr/>
          <a:lstStyle>
            <a:lvl1pPr>
              <a:defRPr/>
            </a:lvl1pPr>
          </a:lstStyle>
          <a:p>
            <a:fld id="{E9EEBFF8-3600-4A8D-8D55-08CF6E633B09}" type="slidenum">
              <a:rPr lang="en-GB"/>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57" y="4407328"/>
            <a:ext cx="8419661" cy="1323439"/>
          </a:xfrm>
        </p:spPr>
        <p:txBody>
          <a:bodyPr/>
          <a:lstStyle>
            <a:lvl1pPr algn="l">
              <a:defRPr sz="4300" b="1" cap="all"/>
            </a:lvl1pPr>
          </a:lstStyle>
          <a:p>
            <a:r>
              <a:rPr lang="en-US"/>
              <a:t>Click to edit Master title style</a:t>
            </a:r>
            <a:endParaRPr lang="en-GB"/>
          </a:p>
        </p:txBody>
      </p:sp>
      <p:sp>
        <p:nvSpPr>
          <p:cNvPr id="3" name="Text Placeholder 2"/>
          <p:cNvSpPr>
            <a:spLocks noGrp="1"/>
          </p:cNvSpPr>
          <p:nvPr>
            <p:ph type="body" idx="1"/>
          </p:nvPr>
        </p:nvSpPr>
        <p:spPr>
          <a:xfrm>
            <a:off x="782657" y="2907446"/>
            <a:ext cx="8419661" cy="323165"/>
          </a:xfrm>
        </p:spPr>
        <p:txBody>
          <a:bodyPr anchor="b"/>
          <a:lstStyle>
            <a:lvl1pPr marL="0" indent="0">
              <a:buNone/>
              <a:defRPr sz="2100"/>
            </a:lvl1pPr>
            <a:lvl2pPr marL="488629" indent="0">
              <a:buNone/>
              <a:defRPr sz="1900"/>
            </a:lvl2pPr>
            <a:lvl3pPr marL="977257" indent="0">
              <a:buNone/>
              <a:defRPr sz="1700"/>
            </a:lvl3pPr>
            <a:lvl4pPr marL="1465885" indent="0">
              <a:buNone/>
              <a:defRPr sz="1500"/>
            </a:lvl4pPr>
            <a:lvl5pPr marL="1954514" indent="0">
              <a:buNone/>
              <a:defRPr sz="1500"/>
            </a:lvl5pPr>
            <a:lvl6pPr marL="2443142" indent="0">
              <a:buNone/>
              <a:defRPr sz="1500"/>
            </a:lvl6pPr>
            <a:lvl7pPr marL="2931771" indent="0">
              <a:buNone/>
              <a:defRPr sz="1500"/>
            </a:lvl7pPr>
            <a:lvl8pPr marL="3420401" indent="0">
              <a:buNone/>
              <a:defRPr sz="1500"/>
            </a:lvl8pPr>
            <a:lvl9pPr marL="3909029" indent="0">
              <a:buNone/>
              <a:defRPr sz="1500"/>
            </a:lvl9pPr>
          </a:lstStyle>
          <a:p>
            <a:pPr lvl="0"/>
            <a:r>
              <a:rPr lang="en-US"/>
              <a:t>Click to edit Master text styles</a:t>
            </a:r>
          </a:p>
        </p:txBody>
      </p:sp>
      <p:sp>
        <p:nvSpPr>
          <p:cNvPr id="4" name="pg num"/>
          <p:cNvSpPr>
            <a:spLocks noGrp="1" noChangeArrowheads="1"/>
          </p:cNvSpPr>
          <p:nvPr>
            <p:ph type="sldNum" sz="quarter" idx="10"/>
            <p:custDataLst>
              <p:tags r:id="rId1"/>
            </p:custDataLst>
          </p:nvPr>
        </p:nvSpPr>
        <p:spPr>
          <a:ln/>
        </p:spPr>
        <p:txBody>
          <a:bodyPr/>
          <a:lstStyle>
            <a:lvl1pPr>
              <a:defRPr/>
            </a:lvl1pPr>
          </a:lstStyle>
          <a:p>
            <a:fld id="{78CA3436-4B31-4AD1-8EB5-C86F7923E448}" type="slidenum">
              <a:rPr lang="en-GB"/>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40440" y="2181797"/>
            <a:ext cx="4576589" cy="2231380"/>
          </a:xfrm>
        </p:spPr>
        <p:txBody>
          <a:bodyPr/>
          <a:lstStyle>
            <a:lvl1pPr>
              <a:defRPr sz="30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85490" y="2181797"/>
            <a:ext cx="4576589" cy="2231380"/>
          </a:xfrm>
        </p:spPr>
        <p:txBody>
          <a:bodyPr/>
          <a:lstStyle>
            <a:lvl1pPr>
              <a:defRPr sz="30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g num"/>
          <p:cNvSpPr>
            <a:spLocks noGrp="1" noChangeArrowheads="1"/>
          </p:cNvSpPr>
          <p:nvPr>
            <p:ph type="sldNum" sz="quarter" idx="10"/>
            <p:custDataLst>
              <p:tags r:id="rId1"/>
            </p:custDataLst>
          </p:nvPr>
        </p:nvSpPr>
        <p:spPr>
          <a:xfrm>
            <a:off x="6987931" y="5611324"/>
            <a:ext cx="2063750" cy="200025"/>
          </a:xfrm>
          <a:ln/>
        </p:spPr>
        <p:txBody>
          <a:bodyPr/>
          <a:lstStyle>
            <a:lvl1pPr>
              <a:defRPr/>
            </a:lvl1pPr>
          </a:lstStyle>
          <a:p>
            <a:fld id="{022F201E-FADA-4159-BD5A-82792B1D0D08}" type="slidenum">
              <a:rPr lang="en-GB"/>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4865" y="275359"/>
            <a:ext cx="8916277" cy="32316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4865" y="1535522"/>
            <a:ext cx="4376539" cy="800219"/>
          </a:xfrm>
        </p:spPr>
        <p:txBody>
          <a:bodyPr anchor="b"/>
          <a:lstStyle>
            <a:lvl1pPr marL="0" indent="0">
              <a:buNone/>
              <a:defRPr sz="2600" b="1"/>
            </a:lvl1pPr>
            <a:lvl2pPr marL="488629" indent="0">
              <a:buNone/>
              <a:defRPr sz="2100" b="1"/>
            </a:lvl2pPr>
            <a:lvl3pPr marL="977257" indent="0">
              <a:buNone/>
              <a:defRPr sz="1900" b="1"/>
            </a:lvl3pPr>
            <a:lvl4pPr marL="1465885" indent="0">
              <a:buNone/>
              <a:defRPr sz="1700" b="1"/>
            </a:lvl4pPr>
            <a:lvl5pPr marL="1954514" indent="0">
              <a:buNone/>
              <a:defRPr sz="1700" b="1"/>
            </a:lvl5pPr>
            <a:lvl6pPr marL="2443142" indent="0">
              <a:buNone/>
              <a:defRPr sz="1700" b="1"/>
            </a:lvl6pPr>
            <a:lvl7pPr marL="2931771" indent="0">
              <a:buNone/>
              <a:defRPr sz="1700" b="1"/>
            </a:lvl7pPr>
            <a:lvl8pPr marL="3420401" indent="0">
              <a:buNone/>
              <a:defRPr sz="1700" b="1"/>
            </a:lvl8pPr>
            <a:lvl9pPr marL="3909029" indent="0">
              <a:buNone/>
              <a:defRPr sz="1700" b="1"/>
            </a:lvl9pPr>
          </a:lstStyle>
          <a:p>
            <a:pPr lvl="0"/>
            <a:r>
              <a:rPr lang="en-US"/>
              <a:t>Click to edit Master text styles</a:t>
            </a:r>
          </a:p>
        </p:txBody>
      </p:sp>
      <p:sp>
        <p:nvSpPr>
          <p:cNvPr id="4" name="Content Placeholder 3"/>
          <p:cNvSpPr>
            <a:spLocks noGrp="1"/>
          </p:cNvSpPr>
          <p:nvPr>
            <p:ph sz="half" idx="2"/>
          </p:nvPr>
        </p:nvSpPr>
        <p:spPr>
          <a:xfrm>
            <a:off x="494865" y="2175318"/>
            <a:ext cx="4376539" cy="1938992"/>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845" y="1535522"/>
            <a:ext cx="4378294" cy="800219"/>
          </a:xfrm>
        </p:spPr>
        <p:txBody>
          <a:bodyPr anchor="b"/>
          <a:lstStyle>
            <a:lvl1pPr marL="0" indent="0">
              <a:buNone/>
              <a:defRPr sz="2600" b="1"/>
            </a:lvl1pPr>
            <a:lvl2pPr marL="488629" indent="0">
              <a:buNone/>
              <a:defRPr sz="2100" b="1"/>
            </a:lvl2pPr>
            <a:lvl3pPr marL="977257" indent="0">
              <a:buNone/>
              <a:defRPr sz="1900" b="1"/>
            </a:lvl3pPr>
            <a:lvl4pPr marL="1465885" indent="0">
              <a:buNone/>
              <a:defRPr sz="1700" b="1"/>
            </a:lvl4pPr>
            <a:lvl5pPr marL="1954514" indent="0">
              <a:buNone/>
              <a:defRPr sz="1700" b="1"/>
            </a:lvl5pPr>
            <a:lvl6pPr marL="2443142" indent="0">
              <a:buNone/>
              <a:defRPr sz="1700" b="1"/>
            </a:lvl6pPr>
            <a:lvl7pPr marL="2931771" indent="0">
              <a:buNone/>
              <a:defRPr sz="1700" b="1"/>
            </a:lvl7pPr>
            <a:lvl8pPr marL="3420401" indent="0">
              <a:buNone/>
              <a:defRPr sz="1700" b="1"/>
            </a:lvl8pPr>
            <a:lvl9pPr marL="3909029" indent="0">
              <a:buNone/>
              <a:defRPr sz="1700" b="1"/>
            </a:lvl9pPr>
          </a:lstStyle>
          <a:p>
            <a:pPr lvl="0"/>
            <a:r>
              <a:rPr lang="en-US"/>
              <a:t>Click to edit Master text styles</a:t>
            </a:r>
          </a:p>
        </p:txBody>
      </p:sp>
      <p:sp>
        <p:nvSpPr>
          <p:cNvPr id="6" name="Content Placeholder 5"/>
          <p:cNvSpPr>
            <a:spLocks noGrp="1"/>
          </p:cNvSpPr>
          <p:nvPr>
            <p:ph sz="quarter" idx="4"/>
          </p:nvPr>
        </p:nvSpPr>
        <p:spPr>
          <a:xfrm>
            <a:off x="5032845" y="2175318"/>
            <a:ext cx="4378294" cy="1938992"/>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g num"/>
          <p:cNvSpPr>
            <a:spLocks noGrp="1" noChangeArrowheads="1"/>
          </p:cNvSpPr>
          <p:nvPr>
            <p:ph type="sldNum" sz="quarter" idx="10"/>
            <p:custDataLst>
              <p:tags r:id="rId1"/>
            </p:custDataLst>
          </p:nvPr>
        </p:nvSpPr>
        <p:spPr>
          <a:ln/>
        </p:spPr>
        <p:txBody>
          <a:bodyPr/>
          <a:lstStyle>
            <a:lvl1pPr>
              <a:defRPr/>
            </a:lvl1pPr>
          </a:lstStyle>
          <a:p>
            <a:fld id="{407ABAF6-7F44-4617-83EE-B04316E03EE0}" type="slidenum">
              <a:rPr lang="en-GB"/>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pg num"/>
          <p:cNvSpPr>
            <a:spLocks noGrp="1" noChangeArrowheads="1"/>
          </p:cNvSpPr>
          <p:nvPr>
            <p:ph type="sldNum" sz="quarter" idx="10"/>
            <p:custDataLst>
              <p:tags r:id="rId1"/>
            </p:custDataLst>
          </p:nvPr>
        </p:nvSpPr>
        <p:spPr>
          <a:ln/>
        </p:spPr>
        <p:txBody>
          <a:bodyPr/>
          <a:lstStyle>
            <a:lvl1pPr>
              <a:defRPr/>
            </a:lvl1pPr>
          </a:lstStyle>
          <a:p>
            <a:fld id="{4C420EF3-D223-45AD-A44D-439125D0C349}" type="slidenum">
              <a:rPr lang="en-GB"/>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g num"/>
          <p:cNvSpPr>
            <a:spLocks noGrp="1" noChangeArrowheads="1"/>
          </p:cNvSpPr>
          <p:nvPr>
            <p:ph type="sldNum" sz="quarter" idx="10"/>
            <p:custDataLst>
              <p:tags r:id="rId1"/>
            </p:custDataLst>
          </p:nvPr>
        </p:nvSpPr>
        <p:spPr>
          <a:ln/>
        </p:spPr>
        <p:txBody>
          <a:bodyPr/>
          <a:lstStyle>
            <a:lvl1pPr>
              <a:defRPr/>
            </a:lvl1pPr>
          </a:lstStyle>
          <a:p>
            <a:fld id="{3CE04E43-9B26-4AFE-83B3-93B4B03439A7}" type="slidenum">
              <a:rPr lang="en-GB"/>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862" y="273740"/>
            <a:ext cx="3258715" cy="646331"/>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3872905" y="273741"/>
            <a:ext cx="5538235" cy="2554545"/>
          </a:xfrm>
        </p:spPr>
        <p:txBody>
          <a:bodyPr/>
          <a:lstStyle>
            <a:lvl1pPr>
              <a:defRPr sz="3400"/>
            </a:lvl1pPr>
            <a:lvl2pPr>
              <a:defRPr sz="3000"/>
            </a:lvl2pPr>
            <a:lvl3pPr>
              <a:defRPr sz="26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4862" y="1435095"/>
            <a:ext cx="3258715" cy="230832"/>
          </a:xfrm>
        </p:spPr>
        <p:txBody>
          <a:bodyPr/>
          <a:lstStyle>
            <a:lvl1pPr marL="0" indent="0">
              <a:buNone/>
              <a:defRPr sz="1500"/>
            </a:lvl1pPr>
            <a:lvl2pPr marL="488629" indent="0">
              <a:buNone/>
              <a:defRPr sz="1300"/>
            </a:lvl2pPr>
            <a:lvl3pPr marL="977257" indent="0">
              <a:buNone/>
              <a:defRPr sz="1100"/>
            </a:lvl3pPr>
            <a:lvl4pPr marL="1465885" indent="0">
              <a:buNone/>
              <a:defRPr sz="1000"/>
            </a:lvl4pPr>
            <a:lvl5pPr marL="1954514" indent="0">
              <a:buNone/>
              <a:defRPr sz="1000"/>
            </a:lvl5pPr>
            <a:lvl6pPr marL="2443142" indent="0">
              <a:buNone/>
              <a:defRPr sz="1000"/>
            </a:lvl6pPr>
            <a:lvl7pPr marL="2931771" indent="0">
              <a:buNone/>
              <a:defRPr sz="1000"/>
            </a:lvl7pPr>
            <a:lvl8pPr marL="3420401" indent="0">
              <a:buNone/>
              <a:defRPr sz="1000"/>
            </a:lvl8pPr>
            <a:lvl9pPr marL="3909029" indent="0">
              <a:buNone/>
              <a:defRPr sz="1000"/>
            </a:lvl9pPr>
          </a:lstStyle>
          <a:p>
            <a:pPr lvl="0"/>
            <a:r>
              <a:rPr lang="en-US"/>
              <a:t>Click to edit Master text styles</a:t>
            </a:r>
          </a:p>
        </p:txBody>
      </p:sp>
      <p:sp>
        <p:nvSpPr>
          <p:cNvPr id="5" name="pg num"/>
          <p:cNvSpPr>
            <a:spLocks noGrp="1" noChangeArrowheads="1"/>
          </p:cNvSpPr>
          <p:nvPr>
            <p:ph type="sldNum" sz="quarter" idx="10"/>
            <p:custDataLst>
              <p:tags r:id="rId1"/>
            </p:custDataLst>
          </p:nvPr>
        </p:nvSpPr>
        <p:spPr>
          <a:ln/>
        </p:spPr>
        <p:txBody>
          <a:bodyPr/>
          <a:lstStyle>
            <a:lvl1pPr>
              <a:defRPr/>
            </a:lvl1pPr>
          </a:lstStyle>
          <a:p>
            <a:fld id="{4DA6246B-15B1-4075-80C5-AF9542708577}" type="slidenum">
              <a:rPr lang="en-GB"/>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842" y="4800926"/>
            <a:ext cx="5943600" cy="323165"/>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1940842" y="612264"/>
            <a:ext cx="5943600" cy="523220"/>
          </a:xfrm>
        </p:spPr>
        <p:txBody>
          <a:bodyPr/>
          <a:lstStyle>
            <a:lvl1pPr marL="0" indent="0">
              <a:buNone/>
              <a:defRPr sz="3400"/>
            </a:lvl1pPr>
            <a:lvl2pPr marL="488629" indent="0">
              <a:buNone/>
              <a:defRPr sz="3000"/>
            </a:lvl2pPr>
            <a:lvl3pPr marL="977257" indent="0">
              <a:buNone/>
              <a:defRPr sz="2600"/>
            </a:lvl3pPr>
            <a:lvl4pPr marL="1465885" indent="0">
              <a:buNone/>
              <a:defRPr sz="2100"/>
            </a:lvl4pPr>
            <a:lvl5pPr marL="1954514" indent="0">
              <a:buNone/>
              <a:defRPr sz="2100"/>
            </a:lvl5pPr>
            <a:lvl6pPr marL="2443142" indent="0">
              <a:buNone/>
              <a:defRPr sz="2100"/>
            </a:lvl6pPr>
            <a:lvl7pPr marL="2931771" indent="0">
              <a:buNone/>
              <a:defRPr sz="2100"/>
            </a:lvl7pPr>
            <a:lvl8pPr marL="3420401" indent="0">
              <a:buNone/>
              <a:defRPr sz="2100"/>
            </a:lvl8pPr>
            <a:lvl9pPr marL="3909029" indent="0">
              <a:buNone/>
              <a:defRPr sz="2100"/>
            </a:lvl9pPr>
          </a:lstStyle>
          <a:p>
            <a:pPr lvl="0"/>
            <a:endParaRPr lang="en-GB" noProof="0" dirty="0"/>
          </a:p>
        </p:txBody>
      </p:sp>
      <p:sp>
        <p:nvSpPr>
          <p:cNvPr id="4" name="Text Placeholder 3"/>
          <p:cNvSpPr>
            <a:spLocks noGrp="1"/>
          </p:cNvSpPr>
          <p:nvPr>
            <p:ph type="body" sz="half" idx="2"/>
          </p:nvPr>
        </p:nvSpPr>
        <p:spPr>
          <a:xfrm>
            <a:off x="1940842" y="5367835"/>
            <a:ext cx="5943600" cy="230832"/>
          </a:xfrm>
        </p:spPr>
        <p:txBody>
          <a:bodyPr/>
          <a:lstStyle>
            <a:lvl1pPr marL="0" indent="0">
              <a:buNone/>
              <a:defRPr sz="1500"/>
            </a:lvl1pPr>
            <a:lvl2pPr marL="488629" indent="0">
              <a:buNone/>
              <a:defRPr sz="1300"/>
            </a:lvl2pPr>
            <a:lvl3pPr marL="977257" indent="0">
              <a:buNone/>
              <a:defRPr sz="1100"/>
            </a:lvl3pPr>
            <a:lvl4pPr marL="1465885" indent="0">
              <a:buNone/>
              <a:defRPr sz="1000"/>
            </a:lvl4pPr>
            <a:lvl5pPr marL="1954514" indent="0">
              <a:buNone/>
              <a:defRPr sz="1000"/>
            </a:lvl5pPr>
            <a:lvl6pPr marL="2443142" indent="0">
              <a:buNone/>
              <a:defRPr sz="1000"/>
            </a:lvl6pPr>
            <a:lvl7pPr marL="2931771" indent="0">
              <a:buNone/>
              <a:defRPr sz="1000"/>
            </a:lvl7pPr>
            <a:lvl8pPr marL="3420401" indent="0">
              <a:buNone/>
              <a:defRPr sz="1000"/>
            </a:lvl8pPr>
            <a:lvl9pPr marL="3909029" indent="0">
              <a:buNone/>
              <a:defRPr sz="1000"/>
            </a:lvl9pPr>
          </a:lstStyle>
          <a:p>
            <a:pPr lvl="0"/>
            <a:r>
              <a:rPr lang="en-US"/>
              <a:t>Click to edit Master text styles</a:t>
            </a:r>
          </a:p>
        </p:txBody>
      </p:sp>
      <p:sp>
        <p:nvSpPr>
          <p:cNvPr id="5" name="pg num"/>
          <p:cNvSpPr>
            <a:spLocks noGrp="1" noChangeArrowheads="1"/>
          </p:cNvSpPr>
          <p:nvPr>
            <p:ph type="sldNum" sz="quarter" idx="10"/>
            <p:custDataLst>
              <p:tags r:id="rId1"/>
            </p:custDataLst>
          </p:nvPr>
        </p:nvSpPr>
        <p:spPr>
          <a:ln/>
        </p:spPr>
        <p:txBody>
          <a:bodyPr/>
          <a:lstStyle>
            <a:lvl1pPr>
              <a:defRPr/>
            </a:lvl1pPr>
          </a:lstStyle>
          <a:p>
            <a:fld id="{CCEA3DF0-CFBF-4775-B2F9-6D64B060E4A0}" type="slidenum">
              <a:rPr lang="en-GB"/>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AutoShape 7"/>
          <p:cNvGraphicFramePr>
            <a:graphicFrameLocks/>
          </p:cNvGraphicFramePr>
          <p:nvPr/>
        </p:nvGraphicFramePr>
        <p:xfrm>
          <a:off x="0" y="0"/>
          <a:ext cx="176213" cy="161925"/>
        </p:xfrm>
        <a:graphic>
          <a:graphicData uri="http://schemas.openxmlformats.org/presentationml/2006/ole">
            <mc:AlternateContent xmlns:mc="http://schemas.openxmlformats.org/markup-compatibility/2006">
              <mc:Choice xmlns:v="urn:schemas-microsoft-com:vml" Requires="v">
                <p:oleObj name="think-cell Slide" r:id="rId18" imgW="0" imgH="0" progId="">
                  <p:embed/>
                </p:oleObj>
              </mc:Choice>
              <mc:Fallback>
                <p:oleObj name="think-cell Slide" r:id="rId18"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6213"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31" descr="si_db"/>
          <p:cNvPicPr>
            <a:picLocks noChangeAspect="1" noChangeArrowheads="1"/>
          </p:cNvPicPr>
          <p:nvPr>
            <p:custDataLst>
              <p:tags r:id="rId14"/>
            </p:custDataLst>
          </p:nvPr>
        </p:nvPicPr>
        <p:blipFill>
          <a:blip r:embed="rId19" cstate="print"/>
          <a:srcRect/>
          <a:stretch>
            <a:fillRect/>
          </a:stretch>
        </p:blipFill>
        <p:spPr bwMode="auto">
          <a:xfrm>
            <a:off x="1016" y="-6017"/>
            <a:ext cx="9904983" cy="619681"/>
          </a:xfrm>
          <a:prstGeom prst="rect">
            <a:avLst/>
          </a:prstGeom>
          <a:noFill/>
          <a:ln w="9525">
            <a:noFill/>
            <a:miter lim="800000"/>
            <a:headEnd/>
            <a:tailEnd/>
          </a:ln>
        </p:spPr>
      </p:pic>
      <p:sp>
        <p:nvSpPr>
          <p:cNvPr id="1030" name="pg num"/>
          <p:cNvSpPr>
            <a:spLocks noGrp="1" noChangeArrowheads="1"/>
          </p:cNvSpPr>
          <p:nvPr>
            <p:ph type="sldNum" sz="quarter" idx="4"/>
            <p:custDataLst>
              <p:tags r:id="rId15"/>
            </p:custDataLst>
          </p:nvPr>
        </p:nvSpPr>
        <p:spPr bwMode="auto">
          <a:xfrm>
            <a:off x="7594600" y="6596063"/>
            <a:ext cx="2063750" cy="2000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300">
                <a:solidFill>
                  <a:srgbClr val="000000"/>
                </a:solidFill>
              </a:defRPr>
            </a:lvl1pPr>
          </a:lstStyle>
          <a:p>
            <a:fld id="{E47420C5-7E31-4CFE-8998-B2944C773D3C}" type="slidenum">
              <a:rPr lang="en-GB"/>
              <a:pPr/>
              <a:t>‹#›</a:t>
            </a:fld>
            <a:endParaRPr lang="en-GB" dirty="0"/>
          </a:p>
        </p:txBody>
      </p:sp>
      <p:sp>
        <p:nvSpPr>
          <p:cNvPr id="1031" name="Rectangle 2"/>
          <p:cNvSpPr>
            <a:spLocks noGrp="1" noChangeArrowheads="1"/>
          </p:cNvSpPr>
          <p:nvPr>
            <p:ph type="title"/>
            <p:custDataLst>
              <p:tags r:id="rId16"/>
            </p:custDataLst>
          </p:nvPr>
        </p:nvSpPr>
        <p:spPr bwMode="auto">
          <a:xfrm>
            <a:off x="339725" y="209550"/>
            <a:ext cx="9318625" cy="3238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GB"/>
              <a:t>Click to edit Master title style</a:t>
            </a:r>
          </a:p>
        </p:txBody>
      </p:sp>
      <p:sp>
        <p:nvSpPr>
          <p:cNvPr id="1032" name="Rectangle 3"/>
          <p:cNvSpPr>
            <a:spLocks noGrp="1" noChangeArrowheads="1"/>
          </p:cNvSpPr>
          <p:nvPr>
            <p:ph type="body" idx="1"/>
            <p:custDataLst>
              <p:tags r:id="rId17"/>
            </p:custDataLst>
          </p:nvPr>
        </p:nvSpPr>
        <p:spPr bwMode="auto">
          <a:xfrm>
            <a:off x="339725" y="2181225"/>
            <a:ext cx="9321800" cy="13081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grpSp>
        <p:nvGrpSpPr>
          <p:cNvPr id="1033" name="McK Slide Elements"/>
          <p:cNvGrpSpPr>
            <a:grpSpLocks/>
          </p:cNvGrpSpPr>
          <p:nvPr/>
        </p:nvGrpSpPr>
        <p:grpSpPr bwMode="auto">
          <a:xfrm>
            <a:off x="134938" y="1147763"/>
            <a:ext cx="9526587" cy="5715000"/>
            <a:chOff x="77" y="709"/>
            <a:chExt cx="5429" cy="3528"/>
          </a:xfrm>
        </p:grpSpPr>
        <p:sp>
          <p:nvSpPr>
            <p:cNvPr id="2" name="McK Measure" hidden="1"/>
            <p:cNvSpPr txBox="1">
              <a:spLocks noChangeArrowheads="1"/>
            </p:cNvSpPr>
            <p:nvPr userDrawn="1"/>
          </p:nvSpPr>
          <p:spPr bwMode="auto">
            <a:xfrm>
              <a:off x="77" y="709"/>
              <a:ext cx="5429" cy="161"/>
            </a:xfrm>
            <a:prstGeom prst="rect">
              <a:avLst/>
            </a:prstGeom>
            <a:noFill/>
            <a:ln w="9525">
              <a:noFill/>
              <a:miter lim="800000"/>
              <a:headEnd/>
              <a:tailEnd/>
            </a:ln>
            <a:effectLst/>
          </p:spPr>
          <p:txBody>
            <a:bodyPr lIns="0" tIns="0" rIns="0" bIns="0">
              <a:spAutoFit/>
            </a:bodyPr>
            <a:lstStyle/>
            <a:p>
              <a:pPr defTabSz="955675">
                <a:defRPr/>
              </a:pPr>
              <a:r>
                <a:rPr lang="en-GB" sz="1700" dirty="0">
                  <a:solidFill>
                    <a:srgbClr val="000000"/>
                  </a:solidFill>
                  <a:latin typeface="Arial" pitchFamily="4" charset="0"/>
                  <a:ea typeface="ＭＳ Ｐゴシック" pitchFamily="4" charset="-128"/>
                  <a:cs typeface="ＭＳ Ｐゴシック" pitchFamily="4" charset="-128"/>
                </a:rPr>
                <a:t>Unit of measure</a:t>
              </a:r>
            </a:p>
          </p:txBody>
        </p:sp>
        <p:sp>
          <p:nvSpPr>
            <p:cNvPr id="3" name="McK Footnote" hidden="1"/>
            <p:cNvSpPr txBox="1">
              <a:spLocks noChangeArrowheads="1"/>
            </p:cNvSpPr>
            <p:nvPr userDrawn="1"/>
          </p:nvSpPr>
          <p:spPr bwMode="auto">
            <a:xfrm>
              <a:off x="79" y="4028"/>
              <a:ext cx="5145" cy="209"/>
            </a:xfrm>
            <a:prstGeom prst="rect">
              <a:avLst/>
            </a:prstGeom>
            <a:noFill/>
            <a:ln w="9525">
              <a:noFill/>
              <a:miter lim="800000"/>
              <a:headEnd/>
              <a:tailEnd/>
            </a:ln>
            <a:effectLst/>
          </p:spPr>
          <p:txBody>
            <a:bodyPr lIns="0" tIns="0" rIns="0" bIns="0" anchor="b">
              <a:spAutoFit/>
            </a:bodyPr>
            <a:lstStyle/>
            <a:p>
              <a:pPr marL="612775" indent="-612775" defTabSz="955675">
                <a:tabLst>
                  <a:tab pos="569913" algn="r"/>
                </a:tabLst>
                <a:defRPr/>
              </a:pPr>
              <a:r>
                <a:rPr lang="en-GB" sz="1000" dirty="0">
                  <a:solidFill>
                    <a:srgbClr val="000000"/>
                  </a:solidFill>
                  <a:latin typeface="Arial" pitchFamily="4" charset="0"/>
                  <a:ea typeface="ＭＳ Ｐゴシック" pitchFamily="4" charset="-128"/>
                  <a:cs typeface="ＭＳ Ｐゴシック" pitchFamily="4" charset="-128"/>
                </a:rPr>
                <a:t>	*	Footnote</a:t>
              </a:r>
            </a:p>
            <a:p>
              <a:pPr marL="612775" indent="-612775" defTabSz="955675">
                <a:spcBef>
                  <a:spcPct val="20000"/>
                </a:spcBef>
                <a:tabLst>
                  <a:tab pos="569913" algn="r"/>
                </a:tabLst>
                <a:defRPr/>
              </a:pPr>
              <a:r>
                <a:rPr lang="en-GB" sz="1000" dirty="0">
                  <a:solidFill>
                    <a:srgbClr val="000000"/>
                  </a:solidFill>
                  <a:latin typeface="Arial" pitchFamily="4" charset="0"/>
                  <a:ea typeface="ＭＳ Ｐゴシック" pitchFamily="4" charset="-128"/>
                  <a:cs typeface="ＭＳ Ｐゴシック" pitchFamily="4" charset="-128"/>
                </a:rPr>
                <a:t>Source:		Source</a:t>
              </a:r>
            </a:p>
          </p:txBody>
        </p:sp>
      </p:grpSp>
      <p:sp>
        <p:nvSpPr>
          <p:cNvPr id="1142" name="Rectangle 118"/>
          <p:cNvSpPr>
            <a:spLocks noChangeArrowheads="1"/>
          </p:cNvSpPr>
          <p:nvPr/>
        </p:nvSpPr>
        <p:spPr bwMode="auto">
          <a:xfrm>
            <a:off x="5062538" y="6565900"/>
            <a:ext cx="2136775" cy="292100"/>
          </a:xfrm>
          <a:prstGeom prst="rect">
            <a:avLst/>
          </a:prstGeom>
          <a:solidFill>
            <a:schemeClr val="bg1"/>
          </a:solidFill>
          <a:ln w="9525" algn="ctr">
            <a:noFill/>
            <a:miter lim="800000"/>
            <a:headEnd/>
            <a:tailEnd/>
          </a:ln>
          <a:effectLst/>
        </p:spPr>
        <p:txBody>
          <a:bodyPr wrap="none" lIns="0" tIns="0" rIns="0" bIns="0" anchor="ctr"/>
          <a:lstStyle/>
          <a:p>
            <a:pPr algn="r" eaLnBrk="0" hangingPunct="0">
              <a:spcBef>
                <a:spcPct val="20000"/>
              </a:spcBef>
              <a:buSzPct val="80000"/>
              <a:buFont typeface="Wingdings" pitchFamily="2" charset="2"/>
              <a:buNone/>
            </a:pPr>
            <a:endParaRPr lang="en-US" sz="1300" dirty="0">
              <a:solidFill>
                <a:srgbClr val="00199B"/>
              </a:solidFill>
            </a:endParaRPr>
          </a:p>
        </p:txBody>
      </p:sp>
      <p:sp>
        <p:nvSpPr>
          <p:cNvPr id="12" name="fc" descr="For Internal Use Only"/>
          <p:cNvSpPr txBox="1"/>
          <p:nvPr/>
        </p:nvSpPr>
        <p:spPr>
          <a:xfrm>
            <a:off x="-87923" y="6397625"/>
            <a:ext cx="9906000" cy="369332"/>
          </a:xfrm>
          <a:prstGeom prst="rect">
            <a:avLst/>
          </a:prstGeom>
          <a:noFill/>
        </p:spPr>
        <p:txBody>
          <a:bodyPr>
            <a:spAutoFit/>
          </a:bodyPr>
          <a:lstStyle/>
          <a:p>
            <a:pPr algn="ctr">
              <a:defRPr/>
            </a:pPr>
            <a:r>
              <a:rPr lang="en-US" sz="1800" dirty="0">
                <a:ea typeface="ＭＳ Ｐゴシック" charset="-128"/>
              </a:rPr>
              <a:t>For Internal Use Only</a:t>
            </a:r>
          </a:p>
        </p:txBody>
      </p:sp>
    </p:spTree>
  </p:cSld>
  <p:clrMap bg1="lt1" tx1="dk1" bg2="lt2" tx2="dk2" accent1="accent1" accent2="accent2" accent3="accent3" accent4="accent4" accent5="accent5" accent6="accent6" hlink="hlink" folHlink="folHlink"/>
  <p:sldLayoutIdLst>
    <p:sldLayoutId id="2147483785"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6" r:id="rId12"/>
  </p:sldLayoutIdLst>
  <p:hf hdr="0" ftr="0" dt="0"/>
  <p:txStyles>
    <p:titleStyle>
      <a:lvl1pPr algn="l" defTabSz="954088" rtl="0" eaLnBrk="0" fontAlgn="base" hangingPunct="0">
        <a:spcBef>
          <a:spcPct val="0"/>
        </a:spcBef>
        <a:spcAft>
          <a:spcPct val="0"/>
        </a:spcAft>
        <a:defRPr sz="2100" b="1">
          <a:solidFill>
            <a:schemeClr val="accent2"/>
          </a:solidFill>
          <a:latin typeface="+mj-lt"/>
          <a:ea typeface="MS PGothic" pitchFamily="34" charset="-128"/>
          <a:cs typeface="ＭＳ Ｐゴシック" pitchFamily="4" charset="-128"/>
        </a:defRPr>
      </a:lvl1pPr>
      <a:lvl2pPr algn="l" defTabSz="954088" rtl="0" eaLnBrk="0" fontAlgn="base" hangingPunct="0">
        <a:spcBef>
          <a:spcPct val="0"/>
        </a:spcBef>
        <a:spcAft>
          <a:spcPct val="0"/>
        </a:spcAft>
        <a:defRPr sz="2100" b="1">
          <a:solidFill>
            <a:schemeClr val="accent2"/>
          </a:solidFill>
          <a:latin typeface="Arial" charset="0"/>
          <a:ea typeface="MS PGothic" pitchFamily="34" charset="-128"/>
          <a:cs typeface="ＭＳ Ｐゴシック" pitchFamily="4" charset="-128"/>
        </a:defRPr>
      </a:lvl2pPr>
      <a:lvl3pPr algn="l" defTabSz="954088" rtl="0" eaLnBrk="0" fontAlgn="base" hangingPunct="0">
        <a:spcBef>
          <a:spcPct val="0"/>
        </a:spcBef>
        <a:spcAft>
          <a:spcPct val="0"/>
        </a:spcAft>
        <a:defRPr sz="2100" b="1">
          <a:solidFill>
            <a:schemeClr val="accent2"/>
          </a:solidFill>
          <a:latin typeface="Arial" charset="0"/>
          <a:ea typeface="MS PGothic" pitchFamily="34" charset="-128"/>
          <a:cs typeface="ＭＳ Ｐゴシック" pitchFamily="4" charset="-128"/>
        </a:defRPr>
      </a:lvl3pPr>
      <a:lvl4pPr algn="l" defTabSz="954088" rtl="0" eaLnBrk="0" fontAlgn="base" hangingPunct="0">
        <a:spcBef>
          <a:spcPct val="0"/>
        </a:spcBef>
        <a:spcAft>
          <a:spcPct val="0"/>
        </a:spcAft>
        <a:defRPr sz="2100" b="1">
          <a:solidFill>
            <a:schemeClr val="accent2"/>
          </a:solidFill>
          <a:latin typeface="Arial" charset="0"/>
          <a:ea typeface="MS PGothic" pitchFamily="34" charset="-128"/>
          <a:cs typeface="ＭＳ Ｐゴシック" pitchFamily="4" charset="-128"/>
        </a:defRPr>
      </a:lvl4pPr>
      <a:lvl5pPr algn="l" defTabSz="954088" rtl="0" eaLnBrk="0" fontAlgn="base" hangingPunct="0">
        <a:spcBef>
          <a:spcPct val="0"/>
        </a:spcBef>
        <a:spcAft>
          <a:spcPct val="0"/>
        </a:spcAft>
        <a:defRPr sz="2100" b="1">
          <a:solidFill>
            <a:schemeClr val="accent2"/>
          </a:solidFill>
          <a:latin typeface="Arial" charset="0"/>
          <a:ea typeface="MS PGothic" pitchFamily="34" charset="-128"/>
          <a:cs typeface="ＭＳ Ｐゴシック" pitchFamily="4" charset="-128"/>
        </a:defRPr>
      </a:lvl5pPr>
      <a:lvl6pPr marL="488629" algn="l" defTabSz="956899" rtl="0" fontAlgn="base">
        <a:spcBef>
          <a:spcPct val="0"/>
        </a:spcBef>
        <a:spcAft>
          <a:spcPct val="0"/>
        </a:spcAft>
        <a:defRPr sz="2100" b="1">
          <a:solidFill>
            <a:schemeClr val="accent2"/>
          </a:solidFill>
          <a:latin typeface="Arial" charset="0"/>
        </a:defRPr>
      </a:lvl6pPr>
      <a:lvl7pPr marL="977257" algn="l" defTabSz="956899" rtl="0" fontAlgn="base">
        <a:spcBef>
          <a:spcPct val="0"/>
        </a:spcBef>
        <a:spcAft>
          <a:spcPct val="0"/>
        </a:spcAft>
        <a:defRPr sz="2100" b="1">
          <a:solidFill>
            <a:schemeClr val="accent2"/>
          </a:solidFill>
          <a:latin typeface="Arial" charset="0"/>
        </a:defRPr>
      </a:lvl7pPr>
      <a:lvl8pPr marL="1465885" algn="l" defTabSz="956899" rtl="0" fontAlgn="base">
        <a:spcBef>
          <a:spcPct val="0"/>
        </a:spcBef>
        <a:spcAft>
          <a:spcPct val="0"/>
        </a:spcAft>
        <a:defRPr sz="2100" b="1">
          <a:solidFill>
            <a:schemeClr val="accent2"/>
          </a:solidFill>
          <a:latin typeface="Arial" charset="0"/>
        </a:defRPr>
      </a:lvl8pPr>
      <a:lvl9pPr marL="1954514" algn="l" defTabSz="956899" rtl="0" fontAlgn="base">
        <a:spcBef>
          <a:spcPct val="0"/>
        </a:spcBef>
        <a:spcAft>
          <a:spcPct val="0"/>
        </a:spcAft>
        <a:defRPr sz="2100" b="1">
          <a:solidFill>
            <a:schemeClr val="accent2"/>
          </a:solidFill>
          <a:latin typeface="Arial" charset="0"/>
        </a:defRPr>
      </a:lvl9pPr>
    </p:titleStyle>
    <p:bodyStyle>
      <a:lvl1pPr marL="363538" indent="-363538" algn="l" defTabSz="954088" rtl="0" eaLnBrk="0" fontAlgn="base" hangingPunct="0">
        <a:spcBef>
          <a:spcPct val="0"/>
        </a:spcBef>
        <a:spcAft>
          <a:spcPct val="0"/>
        </a:spcAft>
        <a:buClr>
          <a:schemeClr val="tx2"/>
        </a:buClr>
        <a:buChar char="•"/>
        <a:defRPr sz="1700">
          <a:solidFill>
            <a:schemeClr val="tx1"/>
          </a:solidFill>
          <a:latin typeface="+mn-lt"/>
          <a:ea typeface="MS PGothic" pitchFamily="34" charset="-128"/>
          <a:cs typeface="ＭＳ Ｐゴシック" pitchFamily="4" charset="-128"/>
        </a:defRPr>
      </a:lvl1pPr>
      <a:lvl2pPr marL="209550" indent="-207963" algn="l" defTabSz="954088" rtl="0" eaLnBrk="0" fontAlgn="base" hangingPunct="0">
        <a:spcBef>
          <a:spcPct val="0"/>
        </a:spcBef>
        <a:spcAft>
          <a:spcPct val="0"/>
        </a:spcAft>
        <a:buClr>
          <a:schemeClr val="tx2"/>
        </a:buClr>
        <a:buFont typeface="Wingdings" pitchFamily="2" charset="2"/>
        <a:buChar char="n"/>
        <a:defRPr sz="1700">
          <a:solidFill>
            <a:schemeClr val="tx1"/>
          </a:solidFill>
          <a:latin typeface="+mn-lt"/>
          <a:ea typeface="MS PGothic" pitchFamily="34" charset="-128"/>
        </a:defRPr>
      </a:lvl2pPr>
      <a:lvl3pPr marL="387350" indent="-142875" algn="l" defTabSz="954088" rtl="0" eaLnBrk="0" fontAlgn="base" hangingPunct="0">
        <a:spcBef>
          <a:spcPct val="0"/>
        </a:spcBef>
        <a:spcAft>
          <a:spcPct val="0"/>
        </a:spcAft>
        <a:buClr>
          <a:schemeClr val="tx2"/>
        </a:buClr>
        <a:buChar char="–"/>
        <a:defRPr sz="1700">
          <a:solidFill>
            <a:schemeClr val="tx1"/>
          </a:solidFill>
          <a:latin typeface="+mn-lt"/>
          <a:ea typeface="MS PGothic" pitchFamily="34" charset="-128"/>
        </a:defRPr>
      </a:lvl3pPr>
      <a:lvl4pPr marL="550863" indent="-141288" algn="l" defTabSz="954088" rtl="0" eaLnBrk="0" fontAlgn="base" hangingPunct="0">
        <a:spcBef>
          <a:spcPct val="0"/>
        </a:spcBef>
        <a:spcAft>
          <a:spcPct val="0"/>
        </a:spcAft>
        <a:buClr>
          <a:schemeClr val="tx2"/>
        </a:buClr>
        <a:buChar char="•"/>
        <a:defRPr sz="1700">
          <a:solidFill>
            <a:schemeClr val="tx1"/>
          </a:solidFill>
          <a:latin typeface="+mn-lt"/>
          <a:ea typeface="MS PGothic" pitchFamily="34" charset="-128"/>
        </a:defRPr>
      </a:lvl4pPr>
      <a:lvl5pPr marL="712788" indent="-157163" algn="l" defTabSz="954088" rtl="0" eaLnBrk="0" fontAlgn="base" hangingPunct="0">
        <a:spcBef>
          <a:spcPct val="0"/>
        </a:spcBef>
        <a:spcAft>
          <a:spcPct val="0"/>
        </a:spcAft>
        <a:buClr>
          <a:schemeClr val="tx2"/>
        </a:buClr>
        <a:buChar char="–"/>
        <a:defRPr sz="1700">
          <a:solidFill>
            <a:schemeClr val="tx1"/>
          </a:solidFill>
          <a:latin typeface="+mn-lt"/>
          <a:ea typeface="MS PGothic" pitchFamily="34" charset="-128"/>
        </a:defRPr>
      </a:lvl5pPr>
      <a:lvl6pPr marL="1202910" indent="-159484" algn="l" defTabSz="956899" rtl="0" fontAlgn="base">
        <a:spcBef>
          <a:spcPct val="0"/>
        </a:spcBef>
        <a:spcAft>
          <a:spcPct val="0"/>
        </a:spcAft>
        <a:buClr>
          <a:schemeClr val="tx2"/>
        </a:buClr>
        <a:buChar char="–"/>
        <a:defRPr sz="1700">
          <a:solidFill>
            <a:schemeClr val="tx1"/>
          </a:solidFill>
          <a:latin typeface="+mn-lt"/>
        </a:defRPr>
      </a:lvl6pPr>
      <a:lvl7pPr marL="1691537" indent="-159484" algn="l" defTabSz="956899" rtl="0" fontAlgn="base">
        <a:spcBef>
          <a:spcPct val="0"/>
        </a:spcBef>
        <a:spcAft>
          <a:spcPct val="0"/>
        </a:spcAft>
        <a:buClr>
          <a:schemeClr val="tx2"/>
        </a:buClr>
        <a:buChar char="–"/>
        <a:defRPr sz="1700">
          <a:solidFill>
            <a:schemeClr val="tx1"/>
          </a:solidFill>
          <a:latin typeface="+mn-lt"/>
        </a:defRPr>
      </a:lvl7pPr>
      <a:lvl8pPr marL="2180167" indent="-159484" algn="l" defTabSz="956899" rtl="0" fontAlgn="base">
        <a:spcBef>
          <a:spcPct val="0"/>
        </a:spcBef>
        <a:spcAft>
          <a:spcPct val="0"/>
        </a:spcAft>
        <a:buClr>
          <a:schemeClr val="tx2"/>
        </a:buClr>
        <a:buChar char="–"/>
        <a:defRPr sz="1700">
          <a:solidFill>
            <a:schemeClr val="tx1"/>
          </a:solidFill>
          <a:latin typeface="+mn-lt"/>
        </a:defRPr>
      </a:lvl8pPr>
      <a:lvl9pPr marL="2668796" indent="-159484" algn="l" defTabSz="956899" rtl="0" fontAlgn="base">
        <a:spcBef>
          <a:spcPct val="0"/>
        </a:spcBef>
        <a:spcAft>
          <a:spcPct val="0"/>
        </a:spcAft>
        <a:buClr>
          <a:schemeClr val="tx2"/>
        </a:buClr>
        <a:buChar char="–"/>
        <a:defRPr sz="1700">
          <a:solidFill>
            <a:schemeClr val="tx1"/>
          </a:solidFill>
          <a:latin typeface="+mn-lt"/>
        </a:defRPr>
      </a:lvl9pPr>
    </p:bodyStyle>
    <p:otherStyle>
      <a:defPPr>
        <a:defRPr lang="en-US"/>
      </a:defPPr>
      <a:lvl1pPr marL="0" algn="l" defTabSz="977257" rtl="0" eaLnBrk="1" latinLnBrk="0" hangingPunct="1">
        <a:defRPr sz="1900" kern="1200">
          <a:solidFill>
            <a:schemeClr val="tx1"/>
          </a:solidFill>
          <a:latin typeface="+mn-lt"/>
          <a:ea typeface="+mn-ea"/>
          <a:cs typeface="+mn-cs"/>
        </a:defRPr>
      </a:lvl1pPr>
      <a:lvl2pPr marL="488629" algn="l" defTabSz="977257" rtl="0" eaLnBrk="1" latinLnBrk="0" hangingPunct="1">
        <a:defRPr sz="1900" kern="1200">
          <a:solidFill>
            <a:schemeClr val="tx1"/>
          </a:solidFill>
          <a:latin typeface="+mn-lt"/>
          <a:ea typeface="+mn-ea"/>
          <a:cs typeface="+mn-cs"/>
        </a:defRPr>
      </a:lvl2pPr>
      <a:lvl3pPr marL="977257" algn="l" defTabSz="977257" rtl="0" eaLnBrk="1" latinLnBrk="0" hangingPunct="1">
        <a:defRPr sz="1900" kern="1200">
          <a:solidFill>
            <a:schemeClr val="tx1"/>
          </a:solidFill>
          <a:latin typeface="+mn-lt"/>
          <a:ea typeface="+mn-ea"/>
          <a:cs typeface="+mn-cs"/>
        </a:defRPr>
      </a:lvl3pPr>
      <a:lvl4pPr marL="1465885" algn="l" defTabSz="977257" rtl="0" eaLnBrk="1" latinLnBrk="0" hangingPunct="1">
        <a:defRPr sz="1900" kern="1200">
          <a:solidFill>
            <a:schemeClr val="tx1"/>
          </a:solidFill>
          <a:latin typeface="+mn-lt"/>
          <a:ea typeface="+mn-ea"/>
          <a:cs typeface="+mn-cs"/>
        </a:defRPr>
      </a:lvl4pPr>
      <a:lvl5pPr marL="1954514" algn="l" defTabSz="977257" rtl="0" eaLnBrk="1" latinLnBrk="0" hangingPunct="1">
        <a:defRPr sz="1900" kern="1200">
          <a:solidFill>
            <a:schemeClr val="tx1"/>
          </a:solidFill>
          <a:latin typeface="+mn-lt"/>
          <a:ea typeface="+mn-ea"/>
          <a:cs typeface="+mn-cs"/>
        </a:defRPr>
      </a:lvl5pPr>
      <a:lvl6pPr marL="2443142" algn="l" defTabSz="977257" rtl="0" eaLnBrk="1" latinLnBrk="0" hangingPunct="1">
        <a:defRPr sz="1900" kern="1200">
          <a:solidFill>
            <a:schemeClr val="tx1"/>
          </a:solidFill>
          <a:latin typeface="+mn-lt"/>
          <a:ea typeface="+mn-ea"/>
          <a:cs typeface="+mn-cs"/>
        </a:defRPr>
      </a:lvl6pPr>
      <a:lvl7pPr marL="2931771" algn="l" defTabSz="977257" rtl="0" eaLnBrk="1" latinLnBrk="0" hangingPunct="1">
        <a:defRPr sz="1900" kern="1200">
          <a:solidFill>
            <a:schemeClr val="tx1"/>
          </a:solidFill>
          <a:latin typeface="+mn-lt"/>
          <a:ea typeface="+mn-ea"/>
          <a:cs typeface="+mn-cs"/>
        </a:defRPr>
      </a:lvl7pPr>
      <a:lvl8pPr marL="3420401" algn="l" defTabSz="977257" rtl="0" eaLnBrk="1" latinLnBrk="0" hangingPunct="1">
        <a:defRPr sz="1900" kern="1200">
          <a:solidFill>
            <a:schemeClr val="tx1"/>
          </a:solidFill>
          <a:latin typeface="+mn-lt"/>
          <a:ea typeface="+mn-ea"/>
          <a:cs typeface="+mn-cs"/>
        </a:defRPr>
      </a:lvl8pPr>
      <a:lvl9pPr marL="3909029" algn="l" defTabSz="97725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ctrTitle"/>
          </p:nvPr>
        </p:nvSpPr>
        <p:spPr>
          <a:xfrm>
            <a:off x="2153550" y="1964490"/>
            <a:ext cx="5557838" cy="861774"/>
          </a:xfrm>
        </p:spPr>
        <p:txBody>
          <a:bodyPr/>
          <a:lstStyle/>
          <a:p>
            <a:pPr algn="ctr"/>
            <a:r>
              <a:rPr lang="en-US" sz="2800"/>
              <a:t>Demo </a:t>
            </a:r>
            <a:r>
              <a:rPr lang="en-US" sz="2800" dirty="0"/>
              <a:t>Meeting for </a:t>
            </a:r>
            <a:br>
              <a:rPr lang="en-US" sz="2800"/>
            </a:br>
            <a:r>
              <a:rPr lang="en-US" sz="2800"/>
              <a:t>T&amp;L</a:t>
            </a:r>
            <a:endParaRPr lang="en-US" sz="2800" dirty="0"/>
          </a:p>
        </p:txBody>
      </p:sp>
      <p:sp>
        <p:nvSpPr>
          <p:cNvPr id="6147" name="Subtitle 5"/>
          <p:cNvSpPr>
            <a:spLocks noGrp="1"/>
          </p:cNvSpPr>
          <p:nvPr>
            <p:ph type="subTitle" idx="1"/>
          </p:nvPr>
        </p:nvSpPr>
        <p:spPr>
          <a:xfrm>
            <a:off x="0" y="3191241"/>
            <a:ext cx="9906000" cy="230832"/>
          </a:xfrm>
        </p:spPr>
        <p:txBody>
          <a:bodyPr/>
          <a:lstStyle/>
          <a:p>
            <a:pPr algn="ctr">
              <a:buNone/>
            </a:pPr>
            <a:r>
              <a:rPr lang="en-US"/>
              <a:t>October 09</a:t>
            </a:r>
            <a:r>
              <a:rPr lang="en-US" baseline="30000"/>
              <a:t>th</a:t>
            </a:r>
            <a:r>
              <a:rPr lang="en-US"/>
              <a:t>, 2021</a:t>
            </a:r>
            <a:endParaRPr lang="en-US" b="1" dirty="0">
              <a:solidFill>
                <a:srgbClr val="FF0000"/>
              </a:solidFill>
            </a:endParaRPr>
          </a:p>
        </p:txBody>
      </p:sp>
      <p:sp>
        <p:nvSpPr>
          <p:cNvPr id="6148" name="Slide Number Placeholder 3"/>
          <p:cNvSpPr>
            <a:spLocks noGrp="1"/>
          </p:cNvSpPr>
          <p:nvPr>
            <p:ph type="sldNum" sz="quarter" idx="4294967295"/>
          </p:nvPr>
        </p:nvSpPr>
        <p:spPr>
          <a:xfrm>
            <a:off x="7509740" y="6573837"/>
            <a:ext cx="2063750" cy="200025"/>
          </a:xfrm>
          <a:noFill/>
        </p:spPr>
        <p:txBody>
          <a:bodyPr/>
          <a:lstStyle/>
          <a:p>
            <a:fld id="{6734750D-AB2F-4D9D-9A5A-A81CD9E5981B}" type="slidenum">
              <a:rPr lang="en-GB"/>
              <a:pPr/>
              <a:t>1</a:t>
            </a:fld>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BCCE1BD-F1E6-4954-9FF5-6FD48C52F8A3}"/>
              </a:ext>
            </a:extLst>
          </p:cNvPr>
          <p:cNvSpPr>
            <a:spLocks noGrp="1"/>
          </p:cNvSpPr>
          <p:nvPr>
            <p:ph type="title"/>
          </p:nvPr>
        </p:nvSpPr>
        <p:spPr>
          <a:xfrm>
            <a:off x="1295400" y="0"/>
            <a:ext cx="7467600" cy="553998"/>
          </a:xfrm>
        </p:spPr>
        <p:txBody>
          <a:bodyPr/>
          <a:lstStyle/>
          <a:p>
            <a:r>
              <a:rPr lang="en-US" altLang="en-US" sz="3600"/>
              <a:t>3. Xây dựng phương án vận tải</a:t>
            </a:r>
            <a:endParaRPr lang="en-US" altLang="en-US" b="1"/>
          </a:p>
        </p:txBody>
      </p:sp>
      <p:sp>
        <p:nvSpPr>
          <p:cNvPr id="16387" name="Content Placeholder 2">
            <a:extLst>
              <a:ext uri="{FF2B5EF4-FFF2-40B4-BE49-F238E27FC236}">
                <a16:creationId xmlns:a16="http://schemas.microsoft.com/office/drawing/2014/main" id="{83E7450A-A993-4ACE-991C-943B2514E9BB}"/>
              </a:ext>
            </a:extLst>
          </p:cNvPr>
          <p:cNvSpPr>
            <a:spLocks noGrp="1"/>
          </p:cNvSpPr>
          <p:nvPr>
            <p:ph idx="1"/>
          </p:nvPr>
        </p:nvSpPr>
        <p:spPr>
          <a:xfrm>
            <a:off x="533400" y="1066801"/>
            <a:ext cx="8763000" cy="5262979"/>
          </a:xfrm>
        </p:spPr>
        <p:txBody>
          <a:bodyPr/>
          <a:lstStyle/>
          <a:p>
            <a:pPr algn="just"/>
            <a:r>
              <a:rPr lang="en-US" altLang="en-US"/>
              <a:t>Áp luật kết hợp để sắp hàng hóa phù hợp với chuyến xe.</a:t>
            </a:r>
          </a:p>
          <a:p>
            <a:pPr algn="just">
              <a:buFont typeface="Wingdings" panose="05000000000000000000" pitchFamily="2" charset="2"/>
              <a:buChar char="Ø"/>
            </a:pPr>
            <a:r>
              <a:rPr lang="en-US" altLang="en-US" sz="2800"/>
              <a:t>Thông qua cơ sở dữ liệu lưu trữ các giao dịch vận chuyển hàng chúng ta áp dụng kỹ thuật khai phá dữ liệu để phân nhóm các nhóm hàng từ đó rút ra các luật kết hợp để sắp hàng. </a:t>
            </a:r>
          </a:p>
          <a:p>
            <a:pPr algn="just">
              <a:buFont typeface="Wingdings" panose="05000000000000000000" pitchFamily="2" charset="2"/>
              <a:buChar char="Ø"/>
            </a:pPr>
            <a:r>
              <a:rPr lang="en-US" altLang="en-US" sz="2800"/>
              <a:t>Các loại hàng mà có cùng tính chất với nhau thì được đặt gần nhau để giảm bớt thời gian xếp dỡ.</a:t>
            </a:r>
          </a:p>
          <a:p>
            <a:pPr algn="just">
              <a:buFont typeface="Wingdings" panose="05000000000000000000" pitchFamily="2" charset="2"/>
              <a:buChar char="Ø"/>
            </a:pPr>
            <a:r>
              <a:rPr lang="en-US" altLang="en-US" sz="2800"/>
              <a:t>Các loại hàng được xếp trên ngăn xếp theo nguyên tắc LIFO (vào trước, ra sau). </a:t>
            </a:r>
          </a:p>
          <a:p>
            <a:pPr algn="just">
              <a:buFont typeface="Wingdings" panose="05000000000000000000" pitchFamily="2" charset="2"/>
              <a:buChar char="Ø"/>
            </a:pPr>
            <a:r>
              <a:rPr lang="en-US" altLang="en-US" sz="2800"/>
              <a:t>Những loại hàng cùng một loại tính chất thì hàng nặng được xếp xuống dưới, hàng nhẹ xếp lên trên.</a:t>
            </a:r>
          </a:p>
          <a:p>
            <a:pPr algn="just"/>
            <a:endParaRPr lang="en-US" altLang="en-US" sz="2800"/>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F6673C7-983F-45C4-8559-396895634A14}"/>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17411" name="Content Placeholder 2">
            <a:extLst>
              <a:ext uri="{FF2B5EF4-FFF2-40B4-BE49-F238E27FC236}">
                <a16:creationId xmlns:a16="http://schemas.microsoft.com/office/drawing/2014/main" id="{CEA410F3-FF07-4C73-B0FA-5253239CFD36}"/>
              </a:ext>
            </a:extLst>
          </p:cNvPr>
          <p:cNvSpPr>
            <a:spLocks noGrp="1"/>
          </p:cNvSpPr>
          <p:nvPr>
            <p:ph idx="1"/>
          </p:nvPr>
        </p:nvSpPr>
        <p:spPr>
          <a:xfrm>
            <a:off x="457200" y="1066800"/>
            <a:ext cx="8915400" cy="5724644"/>
          </a:xfrm>
        </p:spPr>
        <p:txBody>
          <a:bodyPr/>
          <a:lstStyle/>
          <a:p>
            <a:pPr algn="just"/>
            <a:r>
              <a:rPr lang="en-US" altLang="en-US"/>
              <a:t>Mô tả bài toán nghiệp vụ</a:t>
            </a:r>
          </a:p>
          <a:p>
            <a:pPr algn="just">
              <a:buFont typeface="Wingdings" panose="05000000000000000000" pitchFamily="2" charset="2"/>
              <a:buChar char="Ø"/>
            </a:pPr>
            <a:r>
              <a:rPr lang="en-US" altLang="en-US" sz="2600"/>
              <a:t>Một sàn giao dịch thông tin vận tải hàng hóa cho phép người dùng vào đăng thông tin như sau:</a:t>
            </a:r>
          </a:p>
          <a:p>
            <a:pPr algn="just">
              <a:buFont typeface="Wingdings" panose="05000000000000000000" pitchFamily="2" charset="2"/>
              <a:buChar char="ü"/>
            </a:pPr>
            <a:r>
              <a:rPr lang="en-US" altLang="en-US" sz="2600"/>
              <a:t> Khách hàng vận tải đăng nhập hệ thống để thông báo có các chuyến vận tải có thể cung cấp được cho thị trường vận tải với các thông tin về phương tiện.</a:t>
            </a:r>
          </a:p>
          <a:p>
            <a:pPr algn="just">
              <a:buFont typeface="Wingdings" panose="05000000000000000000" pitchFamily="2" charset="2"/>
              <a:buChar char="ü"/>
            </a:pPr>
            <a:r>
              <a:rPr lang="en-US" altLang="en-US" sz="2600"/>
              <a:t>Khách hàng là các chủ hàng đăng nhập hệ thống và kê khai các chuyến hàng cần vận chuyển với các thông số của hàng hóa.</a:t>
            </a:r>
          </a:p>
          <a:p>
            <a:pPr algn="just">
              <a:buFont typeface="Wingdings" panose="05000000000000000000" pitchFamily="2" charset="2"/>
              <a:buChar char="ü"/>
            </a:pPr>
            <a:r>
              <a:rPr lang="en-US" altLang="en-US" sz="2600"/>
              <a:t>Hệ thống sẽ cung cấp chức năng tự động tìm trong cơ sở dữ liệu các phương tiện phù hợp để chở các loại hàng hóa hoặc ngược lại và hiển thị ra cho các khách hàng chọn lựa được tính toán thông qua các luật kết hợp.</a:t>
            </a:r>
          </a:p>
          <a:p>
            <a:pPr algn="just">
              <a:buFont typeface="Wingdings" panose="05000000000000000000" pitchFamily="2" charset="2"/>
              <a:buChar char="ü"/>
            </a:pPr>
            <a:endParaRPr lang="en-US" altLang="en-US" sz="2600"/>
          </a:p>
          <a:p>
            <a:pPr>
              <a:buFont typeface="Wingdings" panose="05000000000000000000" pitchFamily="2" charset="2"/>
              <a:buChar char="Ø"/>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167C7CD-15BE-48E3-9607-65CF7976D012}"/>
              </a:ext>
            </a:extLst>
          </p:cNvPr>
          <p:cNvSpPr>
            <a:spLocks noGrp="1"/>
          </p:cNvSpPr>
          <p:nvPr>
            <p:ph type="title" idx="4294967295"/>
          </p:nvPr>
        </p:nvSpPr>
        <p:spPr>
          <a:xfrm>
            <a:off x="1295400" y="0"/>
            <a:ext cx="7467600" cy="553998"/>
          </a:xfrm>
        </p:spPr>
        <p:txBody>
          <a:bodyPr/>
          <a:lstStyle/>
          <a:p>
            <a:r>
              <a:rPr lang="en-US" altLang="en-US" sz="3600"/>
              <a:t>4. Phân tích thiết kế hệ thống</a:t>
            </a:r>
          </a:p>
        </p:txBody>
      </p:sp>
      <p:pic>
        <p:nvPicPr>
          <p:cNvPr id="18435" name="Picture 3">
            <a:extLst>
              <a:ext uri="{FF2B5EF4-FFF2-40B4-BE49-F238E27FC236}">
                <a16:creationId xmlns:a16="http://schemas.microsoft.com/office/drawing/2014/main" id="{271F0D3E-AA7F-4CCA-B2CB-645B665A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67691"/>
            <a:ext cx="6553200" cy="513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9">
            <a:extLst>
              <a:ext uri="{FF2B5EF4-FFF2-40B4-BE49-F238E27FC236}">
                <a16:creationId xmlns:a16="http://schemas.microsoft.com/office/drawing/2014/main" id="{0E1EE5CD-C436-414C-871A-53A2402AE9AB}"/>
              </a:ext>
            </a:extLst>
          </p:cNvPr>
          <p:cNvSpPr txBox="1">
            <a:spLocks noChangeArrowheads="1"/>
          </p:cNvSpPr>
          <p:nvPr/>
        </p:nvSpPr>
        <p:spPr bwMode="auto">
          <a:xfrm>
            <a:off x="1573212" y="553998"/>
            <a:ext cx="6759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600"/>
              <a:t>Bảng xác định chức năng nghiệp vụ của hệ thống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820303A-CC50-48B9-8806-9987846EC8D8}"/>
              </a:ext>
            </a:extLst>
          </p:cNvPr>
          <p:cNvSpPr>
            <a:spLocks noGrp="1"/>
          </p:cNvSpPr>
          <p:nvPr>
            <p:ph type="title"/>
          </p:nvPr>
        </p:nvSpPr>
        <p:spPr>
          <a:xfrm>
            <a:off x="1219200" y="0"/>
            <a:ext cx="7543800" cy="553998"/>
          </a:xfrm>
        </p:spPr>
        <p:txBody>
          <a:bodyPr/>
          <a:lstStyle/>
          <a:p>
            <a:r>
              <a:rPr lang="en-US" altLang="en-US" sz="3600"/>
              <a:t>4. Phân tích thiết kế hệ thống</a:t>
            </a:r>
          </a:p>
        </p:txBody>
      </p:sp>
      <p:sp>
        <p:nvSpPr>
          <p:cNvPr id="19459" name="Content Placeholder 3">
            <a:extLst>
              <a:ext uri="{FF2B5EF4-FFF2-40B4-BE49-F238E27FC236}">
                <a16:creationId xmlns:a16="http://schemas.microsoft.com/office/drawing/2014/main" id="{9CDEAA81-7764-4E16-9707-C036A4DAAF35}"/>
              </a:ext>
            </a:extLst>
          </p:cNvPr>
          <p:cNvSpPr>
            <a:spLocks noGrp="1"/>
          </p:cNvSpPr>
          <p:nvPr>
            <p:ph sz="half" idx="2"/>
          </p:nvPr>
        </p:nvSpPr>
        <p:spPr>
          <a:xfrm>
            <a:off x="5029200" y="1219201"/>
            <a:ext cx="4800600" cy="923330"/>
          </a:xfrm>
        </p:spPr>
        <p:txBody>
          <a:bodyPr/>
          <a:lstStyle/>
          <a:p>
            <a:pPr algn="just"/>
            <a:r>
              <a:rPr lang="en-US" altLang="en-US"/>
              <a:t>Biểu đồ Use Case tổng quan</a:t>
            </a:r>
          </a:p>
        </p:txBody>
      </p:sp>
      <p:sp>
        <p:nvSpPr>
          <p:cNvPr id="19460" name="Content Placeholder 12">
            <a:extLst>
              <a:ext uri="{FF2B5EF4-FFF2-40B4-BE49-F238E27FC236}">
                <a16:creationId xmlns:a16="http://schemas.microsoft.com/office/drawing/2014/main" id="{D4895406-EEAE-4E45-A18B-FF0F63A631F4}"/>
              </a:ext>
            </a:extLst>
          </p:cNvPr>
          <p:cNvSpPr>
            <a:spLocks noGrp="1"/>
          </p:cNvSpPr>
          <p:nvPr>
            <p:ph sz="half" idx="1"/>
          </p:nvPr>
        </p:nvSpPr>
        <p:spPr>
          <a:xfrm>
            <a:off x="533400" y="1143000"/>
            <a:ext cx="4343400" cy="461665"/>
          </a:xfrm>
        </p:spPr>
        <p:txBody>
          <a:bodyPr/>
          <a:lstStyle/>
          <a:p>
            <a:r>
              <a:rPr lang="en-US" altLang="en-US"/>
              <a:t>Bảng xác định tác nhân</a:t>
            </a:r>
          </a:p>
        </p:txBody>
      </p:sp>
      <p:graphicFrame>
        <p:nvGraphicFramePr>
          <p:cNvPr id="14" name="Content Placeholder 10">
            <a:extLst>
              <a:ext uri="{FF2B5EF4-FFF2-40B4-BE49-F238E27FC236}">
                <a16:creationId xmlns:a16="http://schemas.microsoft.com/office/drawing/2014/main" id="{43A72509-8F29-4953-AF99-C6A847F37D15}"/>
              </a:ext>
            </a:extLst>
          </p:cNvPr>
          <p:cNvGraphicFramePr>
            <a:graphicFrameLocks noGrp="1"/>
          </p:cNvGraphicFramePr>
          <p:nvPr/>
        </p:nvGraphicFramePr>
        <p:xfrm>
          <a:off x="533400" y="1752601"/>
          <a:ext cx="4419600" cy="4862859"/>
        </p:xfrm>
        <a:graphic>
          <a:graphicData uri="http://schemas.openxmlformats.org/drawingml/2006/table">
            <a:tbl>
              <a:tblPr/>
              <a:tblGrid>
                <a:gridCol w="1584325">
                  <a:extLst>
                    <a:ext uri="{9D8B030D-6E8A-4147-A177-3AD203B41FA5}">
                      <a16:colId xmlns:a16="http://schemas.microsoft.com/office/drawing/2014/main" val="20000"/>
                    </a:ext>
                  </a:extLst>
                </a:gridCol>
                <a:gridCol w="2835275">
                  <a:extLst>
                    <a:ext uri="{9D8B030D-6E8A-4147-A177-3AD203B41FA5}">
                      <a16:colId xmlns:a16="http://schemas.microsoft.com/office/drawing/2014/main" val="20001"/>
                    </a:ext>
                  </a:extLst>
                </a:gridCol>
              </a:tblGrid>
              <a:tr h="530157">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Times New Roman" panose="02020603050405020304" pitchFamily="18" charset="0"/>
                        </a:rPr>
                        <a:t>Tác nhân</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Times New Roman" panose="02020603050405020304" pitchFamily="18" charset="0"/>
                        </a:rPr>
                        <a:t>Vai trò</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676185">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rPr>
                        <a:t>Khách hàng</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rPr>
                        <a:t>Là một tổ chức hoặc cá nhân đăng ký sử dụng hệ thống</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extLst>
                  <a:ext uri="{0D108BD9-81ED-4DB2-BD59-A6C34878D82A}">
                    <a16:rowId xmlns:a16="http://schemas.microsoft.com/office/drawing/2014/main" val="10001"/>
                  </a:ext>
                </a:extLst>
              </a:tr>
              <a:tr h="1279985">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rPr>
                        <a:t>Quản lý</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rPr>
                        <a:t>Là người quản lý chung trong hệ thống</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2"/>
                  </a:ext>
                </a:extLst>
              </a:tr>
              <a:tr h="1376186">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rPr>
                        <a:t>Lãnh đạo</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Times New Roman" panose="02020603050405020304" pitchFamily="18" charset="0"/>
                        </a:rPr>
                        <a:t>Là người đưa ra các yêu cầu cho các công việc</a:t>
                      </a:r>
                    </a:p>
                  </a:txBody>
                  <a:tcPr marL="82141" marR="82141"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extLst>
                  <a:ext uri="{0D108BD9-81ED-4DB2-BD59-A6C34878D82A}">
                    <a16:rowId xmlns:a16="http://schemas.microsoft.com/office/drawing/2014/main" val="10003"/>
                  </a:ext>
                </a:extLst>
              </a:tr>
            </a:tbl>
          </a:graphicData>
        </a:graphic>
      </p:graphicFrame>
      <p:pic>
        <p:nvPicPr>
          <p:cNvPr id="19478" name="Picture 7">
            <a:extLst>
              <a:ext uri="{FF2B5EF4-FFF2-40B4-BE49-F238E27FC236}">
                <a16:creationId xmlns:a16="http://schemas.microsoft.com/office/drawing/2014/main" id="{8B405BA0-7CB0-44F0-BC36-D9ACC296F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52600"/>
            <a:ext cx="426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03F66E7-A8EF-4ABB-83DA-8EC35266DF11}"/>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20483" name="Content Placeholder 2">
            <a:extLst>
              <a:ext uri="{FF2B5EF4-FFF2-40B4-BE49-F238E27FC236}">
                <a16:creationId xmlns:a16="http://schemas.microsoft.com/office/drawing/2014/main" id="{DD0BAE99-7BB1-462F-9DB3-766E69657AF0}"/>
              </a:ext>
            </a:extLst>
          </p:cNvPr>
          <p:cNvSpPr>
            <a:spLocks noGrp="1"/>
          </p:cNvSpPr>
          <p:nvPr>
            <p:ph idx="1"/>
          </p:nvPr>
        </p:nvSpPr>
        <p:spPr>
          <a:xfrm>
            <a:off x="762000" y="1066801"/>
            <a:ext cx="8229600" cy="692497"/>
          </a:xfrm>
        </p:spPr>
        <p:txBody>
          <a:bodyPr/>
          <a:lstStyle/>
          <a:p>
            <a:r>
              <a:rPr lang="en-US" altLang="en-US" sz="2800" b="1"/>
              <a:t>Bảng mô tả ca sử dụng và tác nhân</a:t>
            </a:r>
          </a:p>
          <a:p>
            <a:pPr>
              <a:buFontTx/>
              <a:buNone/>
            </a:pPr>
            <a:endParaRPr lang="en-US" altLang="en-US"/>
          </a:p>
        </p:txBody>
      </p:sp>
      <p:graphicFrame>
        <p:nvGraphicFramePr>
          <p:cNvPr id="8" name="Table 7">
            <a:extLst>
              <a:ext uri="{FF2B5EF4-FFF2-40B4-BE49-F238E27FC236}">
                <a16:creationId xmlns:a16="http://schemas.microsoft.com/office/drawing/2014/main" id="{2ADFC4A3-C95D-4EEA-BF66-DCC1EE9C4A6D}"/>
              </a:ext>
            </a:extLst>
          </p:cNvPr>
          <p:cNvGraphicFramePr>
            <a:graphicFrameLocks noGrp="1"/>
          </p:cNvGraphicFramePr>
          <p:nvPr/>
        </p:nvGraphicFramePr>
        <p:xfrm>
          <a:off x="457200" y="1528763"/>
          <a:ext cx="8382000" cy="5254628"/>
        </p:xfrm>
        <a:graphic>
          <a:graphicData uri="http://schemas.openxmlformats.org/drawingml/2006/table">
            <a:tbl>
              <a:tblPr/>
              <a:tblGrid>
                <a:gridCol w="3048000">
                  <a:extLst>
                    <a:ext uri="{9D8B030D-6E8A-4147-A177-3AD203B41FA5}">
                      <a16:colId xmlns:a16="http://schemas.microsoft.com/office/drawing/2014/main" val="20000"/>
                    </a:ext>
                  </a:extLst>
                </a:gridCol>
                <a:gridCol w="3729038">
                  <a:extLst>
                    <a:ext uri="{9D8B030D-6E8A-4147-A177-3AD203B41FA5}">
                      <a16:colId xmlns:a16="http://schemas.microsoft.com/office/drawing/2014/main" val="20001"/>
                    </a:ext>
                  </a:extLst>
                </a:gridCol>
                <a:gridCol w="1604962">
                  <a:extLst>
                    <a:ext uri="{9D8B030D-6E8A-4147-A177-3AD203B41FA5}">
                      <a16:colId xmlns:a16="http://schemas.microsoft.com/office/drawing/2014/main" val="20002"/>
                    </a:ext>
                  </a:extLst>
                </a:gridCol>
              </a:tblGrid>
              <a:tr h="396906">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Times New Roman" panose="02020603050405020304" pitchFamily="18" charset="0"/>
                        </a:rPr>
                        <a:t>Gói ca sử dụng</a:t>
                      </a:r>
                      <a:endParaRPr kumimoji="0" lang="en-US" sz="2000" b="1"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Times New Roman" panose="02020603050405020304" pitchFamily="18" charset="0"/>
                        </a:rPr>
                        <a:t>Các ca sử dụng chi tiết</a:t>
                      </a:r>
                      <a:endParaRPr kumimoji="0" lang="en-US" sz="2000" b="1"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Times New Roman" panose="02020603050405020304" pitchFamily="18" charset="0"/>
                        </a:rPr>
                        <a:t>Tác nhân</a:t>
                      </a:r>
                      <a:endParaRPr kumimoji="0" lang="en-US" sz="2000" b="1"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65781">
                <a:tc rowSpan="2">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1. Đăng ký tài khoản</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UC1. Tạo tài khoản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rowSpan="2">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Khách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extLst>
                  <a:ext uri="{0D108BD9-81ED-4DB2-BD59-A6C34878D82A}">
                    <a16:rowId xmlns:a16="http://schemas.microsoft.com/office/drawing/2014/main" val="10001"/>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UC2. Cập nhật thông tin tài khoản</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vMerge="1">
                  <a:txBody>
                    <a:bodyPr/>
                    <a:lstStyle/>
                    <a:p>
                      <a:endParaRPr lang="en-US"/>
                    </a:p>
                  </a:txBody>
                  <a:tcPr/>
                </a:tc>
                <a:extLst>
                  <a:ext uri="{0D108BD9-81ED-4DB2-BD59-A6C34878D82A}">
                    <a16:rowId xmlns:a16="http://schemas.microsoft.com/office/drawing/2014/main" val="10002"/>
                  </a:ext>
                </a:extLst>
              </a:tr>
              <a:tr h="468350">
                <a:tc rowSpan="3">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2. Cập nhật các danh mục</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UC3. Cập nhật thông tin nhóm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rowSpan="3">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Quản lý</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extLst>
                  <a:ext uri="{0D108BD9-81ED-4DB2-BD59-A6C34878D82A}">
                    <a16:rowId xmlns:a16="http://schemas.microsoft.com/office/drawing/2014/main" val="10003"/>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UC4. Cập nhật thông tin loại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vMerge="1">
                  <a:txBody>
                    <a:bodyPr/>
                    <a:lstStyle/>
                    <a:p>
                      <a:endParaRPr lang="en-US"/>
                    </a:p>
                  </a:txBody>
                  <a:tcPr/>
                </a:tc>
                <a:extLst>
                  <a:ext uri="{0D108BD9-81ED-4DB2-BD59-A6C34878D82A}">
                    <a16:rowId xmlns:a16="http://schemas.microsoft.com/office/drawing/2014/main" val="10004"/>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UC5. Cập nhật thông tin loại xe</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vMerge="1">
                  <a:txBody>
                    <a:bodyPr/>
                    <a:lstStyle/>
                    <a:p>
                      <a:endParaRPr lang="en-US"/>
                    </a:p>
                  </a:txBody>
                  <a:tcPr/>
                </a:tc>
                <a:extLst>
                  <a:ext uri="{0D108BD9-81ED-4DB2-BD59-A6C34878D82A}">
                    <a16:rowId xmlns:a16="http://schemas.microsoft.com/office/drawing/2014/main" val="10005"/>
                  </a:ext>
                </a:extLst>
              </a:tr>
              <a:tr h="365781">
                <a:tc rowSpan="6">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3. Lập phương án vận chuyển</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UC6. Cập nhật thông tin mặt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rowSpan="6">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Khách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6"/>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UC7. Kê khai thông tin chuyến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vMerge="1">
                  <a:txBody>
                    <a:bodyPr/>
                    <a:lstStyle/>
                    <a:p>
                      <a:endParaRPr lang="en-US"/>
                    </a:p>
                  </a:txBody>
                  <a:tcPr/>
                </a:tc>
                <a:extLst>
                  <a:ext uri="{0D108BD9-81ED-4DB2-BD59-A6C34878D82A}">
                    <a16:rowId xmlns:a16="http://schemas.microsoft.com/office/drawing/2014/main" val="10007"/>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UC8. Tìm phương án chở hàng</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vMerge="1">
                  <a:txBody>
                    <a:bodyPr/>
                    <a:lstStyle/>
                    <a:p>
                      <a:endParaRPr lang="en-US"/>
                    </a:p>
                  </a:txBody>
                  <a:tcPr/>
                </a:tc>
                <a:extLst>
                  <a:ext uri="{0D108BD9-81ED-4DB2-BD59-A6C34878D82A}">
                    <a16:rowId xmlns:a16="http://schemas.microsoft.com/office/drawing/2014/main" val="10008"/>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UC9. Cập nhật thông tin xe</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vMerge="1">
                  <a:txBody>
                    <a:bodyPr/>
                    <a:lstStyle/>
                    <a:p>
                      <a:endParaRPr lang="en-US"/>
                    </a:p>
                  </a:txBody>
                  <a:tcPr/>
                </a:tc>
                <a:extLst>
                  <a:ext uri="{0D108BD9-81ED-4DB2-BD59-A6C34878D82A}">
                    <a16:rowId xmlns:a16="http://schemas.microsoft.com/office/drawing/2014/main" val="10009"/>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UC10. Kê khai thông tin chuyến xe</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vMerge="1">
                  <a:txBody>
                    <a:bodyPr/>
                    <a:lstStyle/>
                    <a:p>
                      <a:endParaRPr lang="en-US"/>
                    </a:p>
                  </a:txBody>
                  <a:tcPr/>
                </a:tc>
                <a:extLst>
                  <a:ext uri="{0D108BD9-81ED-4DB2-BD59-A6C34878D82A}">
                    <a16:rowId xmlns:a16="http://schemas.microsoft.com/office/drawing/2014/main" val="10010"/>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UC11. Tìm phương án cho xe</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vMerge="1">
                  <a:txBody>
                    <a:bodyPr/>
                    <a:lstStyle/>
                    <a:p>
                      <a:endParaRPr lang="en-US"/>
                    </a:p>
                  </a:txBody>
                  <a:tcPr/>
                </a:tc>
                <a:extLst>
                  <a:ext uri="{0D108BD9-81ED-4DB2-BD59-A6C34878D82A}">
                    <a16:rowId xmlns:a16="http://schemas.microsoft.com/office/drawing/2014/main" val="10011"/>
                  </a:ext>
                </a:extLst>
              </a:tr>
              <a:tr h="365781">
                <a:tc rowSpan="2">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4. Báo cáo</a:t>
                      </a:r>
                      <a:endParaRPr kumimoji="0" 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UC12. Lập báo cáo</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Quản lý</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12"/>
                  </a:ext>
                </a:extLst>
              </a:tr>
              <a:tr h="365781">
                <a:tc vMerge="1">
                  <a:txBody>
                    <a:bodyPr/>
                    <a:lstStyle/>
                    <a:p>
                      <a:endParaRPr lang="en-US"/>
                    </a:p>
                  </a:txBody>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UC13. Xem báo cáo</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eaLnBrk="0" hangingPunct="0">
                        <a:spcBef>
                          <a:spcPct val="20000"/>
                        </a:spcBef>
                        <a:defRPr sz="2800">
                          <a:solidFill>
                            <a:schemeClr val="tx1"/>
                          </a:solidFill>
                          <a:latin typeface="Times New Roman" panose="02020603050405020304" pitchFamily="18" charset="0"/>
                        </a:defRPr>
                      </a:lvl1pPr>
                      <a:lvl2pPr marL="742950" indent="-285750" eaLnBrk="0" hangingPunct="0">
                        <a:spcBef>
                          <a:spcPct val="20000"/>
                        </a:spcBef>
                        <a:defRPr sz="2400">
                          <a:solidFill>
                            <a:schemeClr val="tx1"/>
                          </a:solidFill>
                          <a:latin typeface="Times New Roman" panose="02020603050405020304" pitchFamily="18" charset="0"/>
                        </a:defRPr>
                      </a:lvl2pPr>
                      <a:lvl3pPr marL="1143000" indent="-228600" eaLnBrk="0" hangingPunct="0">
                        <a:spcBef>
                          <a:spcPct val="20000"/>
                        </a:spcBef>
                        <a:defRPr sz="2000">
                          <a:solidFill>
                            <a:schemeClr val="tx1"/>
                          </a:solidFill>
                          <a:latin typeface="Times New Roman" panose="02020603050405020304" pitchFamily="18" charset="0"/>
                        </a:defRPr>
                      </a:lvl3pPr>
                      <a:lvl4pPr marL="1600200" indent="-228600" eaLnBrk="0" hangingPunct="0">
                        <a:spcBef>
                          <a:spcPct val="20000"/>
                        </a:spcBef>
                        <a:defRPr>
                          <a:solidFill>
                            <a:schemeClr val="tx1"/>
                          </a:solidFill>
                          <a:latin typeface="Times New Roman" panose="02020603050405020304" pitchFamily="18" charset="0"/>
                        </a:defRPr>
                      </a:lvl4pPr>
                      <a:lvl5pPr marL="2057400" indent="-228600" eaLnBrk="0" hangingPunct="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anose="02020603050405020304" pitchFamily="18" charset="0"/>
                        </a:rPr>
                        <a:t>Lãnh đạo</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79E9286-C3B1-4BAE-BD38-D8FDAB470889}"/>
              </a:ext>
            </a:extLst>
          </p:cNvPr>
          <p:cNvSpPr>
            <a:spLocks noGrp="1"/>
          </p:cNvSpPr>
          <p:nvPr>
            <p:ph type="title"/>
          </p:nvPr>
        </p:nvSpPr>
        <p:spPr>
          <a:xfrm>
            <a:off x="1295400" y="0"/>
            <a:ext cx="7543800" cy="553998"/>
          </a:xfrm>
        </p:spPr>
        <p:txBody>
          <a:bodyPr/>
          <a:lstStyle/>
          <a:p>
            <a:r>
              <a:rPr lang="en-US" altLang="en-US" sz="3600"/>
              <a:t>4. Phân tích thiết kế hệ thống</a:t>
            </a:r>
          </a:p>
        </p:txBody>
      </p:sp>
      <p:sp>
        <p:nvSpPr>
          <p:cNvPr id="21507" name="Content Placeholder 3">
            <a:extLst>
              <a:ext uri="{FF2B5EF4-FFF2-40B4-BE49-F238E27FC236}">
                <a16:creationId xmlns:a16="http://schemas.microsoft.com/office/drawing/2014/main" id="{F16F57FB-A07E-4DA3-BD03-6F5158111E89}"/>
              </a:ext>
            </a:extLst>
          </p:cNvPr>
          <p:cNvSpPr>
            <a:spLocks noGrp="1"/>
          </p:cNvSpPr>
          <p:nvPr>
            <p:ph sz="half" idx="1"/>
          </p:nvPr>
        </p:nvSpPr>
        <p:spPr>
          <a:xfrm>
            <a:off x="721441" y="2181797"/>
            <a:ext cx="4576589" cy="923330"/>
          </a:xfrm>
        </p:spPr>
        <p:txBody>
          <a:bodyPr/>
          <a:lstStyle/>
          <a:p>
            <a:pPr marL="339725" indent="-339725">
              <a:buFont typeface="Times New Roman" panose="02020603050405020304" pitchFamily="18" charset="0"/>
              <a:buAutoNum type="alphaLcPeriod"/>
            </a:pPr>
            <a:r>
              <a:rPr lang="en-US" altLang="en-US"/>
              <a:t>Gói đăng ký tài khoản</a:t>
            </a:r>
          </a:p>
          <a:p>
            <a:pPr marL="339725" indent="-339725">
              <a:buNone/>
            </a:pPr>
            <a:endParaRPr lang="en-US" altLang="en-US"/>
          </a:p>
        </p:txBody>
      </p:sp>
      <p:sp>
        <p:nvSpPr>
          <p:cNvPr id="21508" name="Content Placeholder 4">
            <a:extLst>
              <a:ext uri="{FF2B5EF4-FFF2-40B4-BE49-F238E27FC236}">
                <a16:creationId xmlns:a16="http://schemas.microsoft.com/office/drawing/2014/main" id="{93BF6B63-0F69-4BE0-B8EC-671CC995BA88}"/>
              </a:ext>
            </a:extLst>
          </p:cNvPr>
          <p:cNvSpPr>
            <a:spLocks noGrp="1"/>
          </p:cNvSpPr>
          <p:nvPr>
            <p:ph sz="half" idx="2"/>
          </p:nvPr>
        </p:nvSpPr>
        <p:spPr>
          <a:xfrm>
            <a:off x="5466491" y="2181797"/>
            <a:ext cx="4576589" cy="923330"/>
          </a:xfrm>
        </p:spPr>
        <p:txBody>
          <a:bodyPr/>
          <a:lstStyle/>
          <a:p>
            <a:pPr marL="514350" indent="-514350">
              <a:buNone/>
            </a:pPr>
            <a:r>
              <a:rPr lang="en-US" altLang="en-US"/>
              <a:t>b. Cập nhật các danh mục</a:t>
            </a:r>
          </a:p>
          <a:p>
            <a:pPr marL="514350" indent="-514350">
              <a:buNone/>
            </a:pPr>
            <a:endParaRPr lang="en-US" altLang="en-US"/>
          </a:p>
        </p:txBody>
      </p:sp>
      <p:sp>
        <p:nvSpPr>
          <p:cNvPr id="21509" name="TextBox 5">
            <a:extLst>
              <a:ext uri="{FF2B5EF4-FFF2-40B4-BE49-F238E27FC236}">
                <a16:creationId xmlns:a16="http://schemas.microsoft.com/office/drawing/2014/main" id="{811E75F2-995F-41D2-9A73-F3B73886CF00}"/>
              </a:ext>
            </a:extLst>
          </p:cNvPr>
          <p:cNvSpPr txBox="1">
            <a:spLocks noChangeArrowheads="1"/>
          </p:cNvSpPr>
          <p:nvPr/>
        </p:nvSpPr>
        <p:spPr bwMode="auto">
          <a:xfrm>
            <a:off x="381000" y="1066800"/>
            <a:ext cx="525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t>Các mô hình ca sử dụng chi tiết</a:t>
            </a:r>
          </a:p>
          <a:p>
            <a:pPr eaLnBrk="1" hangingPunct="1">
              <a:spcBef>
                <a:spcPct val="0"/>
              </a:spcBef>
              <a:buFontTx/>
              <a:buNone/>
            </a:pPr>
            <a:endParaRPr lang="en-US" altLang="en-US" sz="2800"/>
          </a:p>
        </p:txBody>
      </p:sp>
      <p:pic>
        <p:nvPicPr>
          <p:cNvPr id="21510" name="Picture 2">
            <a:extLst>
              <a:ext uri="{FF2B5EF4-FFF2-40B4-BE49-F238E27FC236}">
                <a16:creationId xmlns:a16="http://schemas.microsoft.com/office/drawing/2014/main" id="{27F8A4F6-D965-4906-A09A-77C8BAB3D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209800"/>
            <a:ext cx="41052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a:extLst>
              <a:ext uri="{FF2B5EF4-FFF2-40B4-BE49-F238E27FC236}">
                <a16:creationId xmlns:a16="http://schemas.microsoft.com/office/drawing/2014/main" id="{A778824A-E84F-4D50-BB84-EB5A223DB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09800"/>
            <a:ext cx="4191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E606ED-522A-4CEF-9393-B4F7EA90DFA3}"/>
              </a:ext>
            </a:extLst>
          </p:cNvPr>
          <p:cNvSpPr>
            <a:spLocks noGrp="1"/>
          </p:cNvSpPr>
          <p:nvPr>
            <p:ph type="title"/>
          </p:nvPr>
        </p:nvSpPr>
        <p:spPr>
          <a:xfrm>
            <a:off x="1276350" y="0"/>
            <a:ext cx="7467600" cy="553998"/>
          </a:xfrm>
        </p:spPr>
        <p:txBody>
          <a:bodyPr/>
          <a:lstStyle/>
          <a:p>
            <a:r>
              <a:rPr lang="en-US" altLang="en-US" sz="3600"/>
              <a:t>4. Phân tích thiết kế hệ thống</a:t>
            </a:r>
          </a:p>
        </p:txBody>
      </p:sp>
      <p:sp>
        <p:nvSpPr>
          <p:cNvPr id="22531" name="Content Placeholder 2">
            <a:extLst>
              <a:ext uri="{FF2B5EF4-FFF2-40B4-BE49-F238E27FC236}">
                <a16:creationId xmlns:a16="http://schemas.microsoft.com/office/drawing/2014/main" id="{C7B580FA-F7D2-45A9-89D8-B1BE5CB80600}"/>
              </a:ext>
            </a:extLst>
          </p:cNvPr>
          <p:cNvSpPr>
            <a:spLocks noGrp="1"/>
          </p:cNvSpPr>
          <p:nvPr>
            <p:ph sz="half" idx="1"/>
          </p:nvPr>
        </p:nvSpPr>
        <p:spPr>
          <a:xfrm>
            <a:off x="609600" y="1600201"/>
            <a:ext cx="4495800" cy="923330"/>
          </a:xfrm>
        </p:spPr>
        <p:txBody>
          <a:bodyPr/>
          <a:lstStyle/>
          <a:p>
            <a:pPr>
              <a:buFontTx/>
              <a:buNone/>
            </a:pPr>
            <a:r>
              <a:rPr lang="en-US" altLang="en-US"/>
              <a:t>c. Lập phương án vận chuyển</a:t>
            </a:r>
          </a:p>
        </p:txBody>
      </p:sp>
      <p:sp>
        <p:nvSpPr>
          <p:cNvPr id="22532" name="Content Placeholder 3">
            <a:extLst>
              <a:ext uri="{FF2B5EF4-FFF2-40B4-BE49-F238E27FC236}">
                <a16:creationId xmlns:a16="http://schemas.microsoft.com/office/drawing/2014/main" id="{3C906CC7-EF87-4B5B-AA3B-653B923626F5}"/>
              </a:ext>
            </a:extLst>
          </p:cNvPr>
          <p:cNvSpPr>
            <a:spLocks noGrp="1"/>
          </p:cNvSpPr>
          <p:nvPr>
            <p:ph sz="half" idx="2"/>
          </p:nvPr>
        </p:nvSpPr>
        <p:spPr>
          <a:xfrm>
            <a:off x="5181600" y="1600201"/>
            <a:ext cx="4038600" cy="461665"/>
          </a:xfrm>
        </p:spPr>
        <p:txBody>
          <a:bodyPr/>
          <a:lstStyle/>
          <a:p>
            <a:pPr>
              <a:buFontTx/>
              <a:buNone/>
            </a:pPr>
            <a:r>
              <a:rPr lang="en-US" altLang="en-US"/>
              <a:t>d. Báo cáo</a:t>
            </a:r>
          </a:p>
        </p:txBody>
      </p:sp>
      <p:pic>
        <p:nvPicPr>
          <p:cNvPr id="22533" name="Picture 2">
            <a:extLst>
              <a:ext uri="{FF2B5EF4-FFF2-40B4-BE49-F238E27FC236}">
                <a16:creationId xmlns:a16="http://schemas.microsoft.com/office/drawing/2014/main" id="{168B6FDE-7BEF-4592-B328-9ED86CA29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447675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a:extLst>
              <a:ext uri="{FF2B5EF4-FFF2-40B4-BE49-F238E27FC236}">
                <a16:creationId xmlns:a16="http://schemas.microsoft.com/office/drawing/2014/main" id="{1857D12C-2BA5-410B-8CC3-6FAE7BF8D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057400"/>
            <a:ext cx="40957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9E35D59-BF65-4230-92C5-6BEFA7E267B2}"/>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23555" name="Content Placeholder 2">
            <a:extLst>
              <a:ext uri="{FF2B5EF4-FFF2-40B4-BE49-F238E27FC236}">
                <a16:creationId xmlns:a16="http://schemas.microsoft.com/office/drawing/2014/main" id="{9A49641F-5F43-4915-B272-552B66AA84BA}"/>
              </a:ext>
            </a:extLst>
          </p:cNvPr>
          <p:cNvSpPr>
            <a:spLocks noGrp="1"/>
          </p:cNvSpPr>
          <p:nvPr>
            <p:ph idx="1"/>
          </p:nvPr>
        </p:nvSpPr>
        <p:spPr>
          <a:xfrm>
            <a:off x="381000" y="990601"/>
            <a:ext cx="9144000" cy="954107"/>
          </a:xfrm>
        </p:spPr>
        <p:txBody>
          <a:bodyPr/>
          <a:lstStyle/>
          <a:p>
            <a:pPr marL="514350" indent="-514350" algn="just">
              <a:buFontTx/>
              <a:buAutoNum type="arabicPeriod"/>
            </a:pPr>
            <a:r>
              <a:rPr lang="en-US" altLang="en-US" b="1"/>
              <a:t>Phân tích gói ca đăng ký tài khoản</a:t>
            </a:r>
            <a:endParaRPr lang="en-US" altLang="en-US"/>
          </a:p>
          <a:p>
            <a:pPr marL="514350" indent="-514350" algn="just"/>
            <a:r>
              <a:rPr lang="en-US" altLang="en-US" sz="2800"/>
              <a:t>Mô hình phân tích gói ca “Đăng ký tài khoản”</a:t>
            </a:r>
          </a:p>
          <a:p>
            <a:pPr marL="514350" indent="-514350">
              <a:buNone/>
            </a:pPr>
            <a:endParaRPr lang="en-US" altLang="en-US"/>
          </a:p>
        </p:txBody>
      </p:sp>
      <p:pic>
        <p:nvPicPr>
          <p:cNvPr id="23556" name="Picture 8">
            <a:extLst>
              <a:ext uri="{FF2B5EF4-FFF2-40B4-BE49-F238E27FC236}">
                <a16:creationId xmlns:a16="http://schemas.microsoft.com/office/drawing/2014/main" id="{9EAEADB1-6C87-44E4-90EA-1AADCF77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951451F-A88F-4E2C-A841-4382950B222A}"/>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24579" name="Content Placeholder 2">
            <a:extLst>
              <a:ext uri="{FF2B5EF4-FFF2-40B4-BE49-F238E27FC236}">
                <a16:creationId xmlns:a16="http://schemas.microsoft.com/office/drawing/2014/main" id="{2CAF726D-4612-4E01-B34F-97D5C5FCFA9C}"/>
              </a:ext>
            </a:extLst>
          </p:cNvPr>
          <p:cNvSpPr>
            <a:spLocks noGrp="1"/>
          </p:cNvSpPr>
          <p:nvPr>
            <p:ph idx="1"/>
          </p:nvPr>
        </p:nvSpPr>
        <p:spPr>
          <a:xfrm>
            <a:off x="609600" y="1219200"/>
            <a:ext cx="8610600" cy="1123384"/>
          </a:xfrm>
        </p:spPr>
        <p:txBody>
          <a:bodyPr/>
          <a:lstStyle/>
          <a:p>
            <a:pPr algn="just">
              <a:buFontTx/>
              <a:buNone/>
            </a:pPr>
            <a:r>
              <a:rPr lang="en-US" altLang="en-US" b="1"/>
              <a:t>2. Phân tích gói ca “Cập nhật các danh mục”</a:t>
            </a:r>
          </a:p>
          <a:p>
            <a:pPr algn="just"/>
            <a:r>
              <a:rPr lang="en-US" altLang="en-US" sz="2800"/>
              <a:t>Mô hình phân tích gói ca “Cập nhật các danh mục”</a:t>
            </a:r>
          </a:p>
          <a:p>
            <a:pPr algn="just">
              <a:buFontTx/>
              <a:buNone/>
            </a:pPr>
            <a:endParaRPr lang="en-US" altLang="en-US" sz="2800"/>
          </a:p>
        </p:txBody>
      </p:sp>
      <p:pic>
        <p:nvPicPr>
          <p:cNvPr id="24580" name="Picture 3">
            <a:extLst>
              <a:ext uri="{FF2B5EF4-FFF2-40B4-BE49-F238E27FC236}">
                <a16:creationId xmlns:a16="http://schemas.microsoft.com/office/drawing/2014/main" id="{5376FAFE-6E3A-4FBF-B9CE-6FDA93D74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7467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432221A-383D-40D5-9335-EF0804FA8A48}"/>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25603" name="Content Placeholder 2">
            <a:extLst>
              <a:ext uri="{FF2B5EF4-FFF2-40B4-BE49-F238E27FC236}">
                <a16:creationId xmlns:a16="http://schemas.microsoft.com/office/drawing/2014/main" id="{AF5036F4-B228-4EBE-8FAA-DBD4056218C4}"/>
              </a:ext>
            </a:extLst>
          </p:cNvPr>
          <p:cNvSpPr>
            <a:spLocks noGrp="1"/>
          </p:cNvSpPr>
          <p:nvPr>
            <p:ph idx="1"/>
          </p:nvPr>
        </p:nvSpPr>
        <p:spPr>
          <a:xfrm>
            <a:off x="457200" y="1066800"/>
            <a:ext cx="8915400" cy="1554272"/>
          </a:xfrm>
        </p:spPr>
        <p:txBody>
          <a:bodyPr/>
          <a:lstStyle/>
          <a:p>
            <a:pPr>
              <a:buFontTx/>
              <a:buNone/>
            </a:pPr>
            <a:r>
              <a:rPr lang="en-US" altLang="en-US" b="1"/>
              <a:t>3. Phân tích gói ca “Lập phương án vận chuyển”</a:t>
            </a:r>
          </a:p>
          <a:p>
            <a:r>
              <a:rPr lang="en-US" altLang="en-US" sz="2800"/>
              <a:t>Mô hình phân tích gói ca “Lập phương án vận chuyển”</a:t>
            </a:r>
          </a:p>
          <a:p>
            <a:pPr>
              <a:buFontTx/>
              <a:buNone/>
            </a:pPr>
            <a:endParaRPr lang="en-US" altLang="en-US" sz="2800"/>
          </a:p>
        </p:txBody>
      </p:sp>
      <p:pic>
        <p:nvPicPr>
          <p:cNvPr id="25604" name="Picture 3">
            <a:extLst>
              <a:ext uri="{FF2B5EF4-FFF2-40B4-BE49-F238E27FC236}">
                <a16:creationId xmlns:a16="http://schemas.microsoft.com/office/drawing/2014/main" id="{A1E0E0BD-B86F-43C3-839F-F46ECDB6B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AA76CFD-B181-487B-9D1B-EB6C82118851}"/>
              </a:ext>
            </a:extLst>
          </p:cNvPr>
          <p:cNvSpPr>
            <a:spLocks noGrp="1" noChangeArrowheads="1"/>
          </p:cNvSpPr>
          <p:nvPr>
            <p:ph type="title"/>
          </p:nvPr>
        </p:nvSpPr>
        <p:spPr>
          <a:xfrm>
            <a:off x="1371600" y="0"/>
            <a:ext cx="7315200" cy="553998"/>
          </a:xfrm>
        </p:spPr>
        <p:txBody>
          <a:bodyPr/>
          <a:lstStyle/>
          <a:p>
            <a:pPr eaLnBrk="1" hangingPunct="1"/>
            <a:r>
              <a:rPr lang="en-US" altLang="en-US" sz="3600"/>
              <a:t>Nội dung</a:t>
            </a:r>
          </a:p>
        </p:txBody>
      </p:sp>
      <p:sp>
        <p:nvSpPr>
          <p:cNvPr id="6147" name="Rectangle 3">
            <a:extLst>
              <a:ext uri="{FF2B5EF4-FFF2-40B4-BE49-F238E27FC236}">
                <a16:creationId xmlns:a16="http://schemas.microsoft.com/office/drawing/2014/main" id="{CE0F2D36-58F6-4DD7-8528-A3340662054D}"/>
              </a:ext>
            </a:extLst>
          </p:cNvPr>
          <p:cNvSpPr>
            <a:spLocks noGrp="1" noChangeArrowheads="1"/>
          </p:cNvSpPr>
          <p:nvPr>
            <p:ph type="body" idx="1"/>
          </p:nvPr>
        </p:nvSpPr>
        <p:spPr>
          <a:xfrm>
            <a:off x="838200" y="1600200"/>
            <a:ext cx="8382000" cy="2308324"/>
          </a:xfrm>
        </p:spPr>
        <p:txBody>
          <a:bodyPr/>
          <a:lstStyle/>
          <a:p>
            <a:pPr marL="514350" indent="-514350" eaLnBrk="1" hangingPunct="1">
              <a:buFont typeface="Times New Roman" panose="02020603050405020304" pitchFamily="18" charset="0"/>
              <a:buAutoNum type="arabicPeriod"/>
            </a:pPr>
            <a:r>
              <a:rPr lang="en-US" altLang="en-US" sz="3000"/>
              <a:t>Giới thiệu</a:t>
            </a:r>
          </a:p>
          <a:p>
            <a:pPr marL="514350" indent="-514350" eaLnBrk="1" hangingPunct="1">
              <a:buFont typeface="Times New Roman" panose="02020603050405020304" pitchFamily="18" charset="0"/>
              <a:buAutoNum type="arabicPeriod"/>
            </a:pPr>
            <a:r>
              <a:rPr lang="en-US" altLang="en-US" sz="3000"/>
              <a:t>Cơ sở lý thuyết của sắp xếp hàng hóa</a:t>
            </a:r>
          </a:p>
          <a:p>
            <a:pPr marL="514350" indent="-514350" eaLnBrk="1" hangingPunct="1">
              <a:buFont typeface="Times New Roman" panose="02020603050405020304" pitchFamily="18" charset="0"/>
              <a:buAutoNum type="arabicPeriod"/>
            </a:pPr>
            <a:r>
              <a:rPr lang="en-US" altLang="en-US" sz="3000"/>
              <a:t>Xây dựng phương án vận tải</a:t>
            </a:r>
          </a:p>
          <a:p>
            <a:pPr marL="514350" indent="-514350" eaLnBrk="1" hangingPunct="1">
              <a:buFont typeface="Times New Roman" panose="02020603050405020304" pitchFamily="18" charset="0"/>
              <a:buAutoNum type="arabicPeriod"/>
            </a:pPr>
            <a:r>
              <a:rPr lang="en-US" altLang="en-US" sz="3000"/>
              <a:t>Phân tích thiết kế hệ thống</a:t>
            </a:r>
          </a:p>
          <a:p>
            <a:pPr marL="514350" indent="-514350" eaLnBrk="1" hangingPunct="1">
              <a:buFont typeface="Times New Roman" panose="02020603050405020304" pitchFamily="18" charset="0"/>
              <a:buAutoNum type="arabicPeriod"/>
            </a:pPr>
            <a:r>
              <a:rPr lang="en-US" altLang="en-US" sz="3000"/>
              <a:t>Tài liệu tham khảo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BE0AC59-87CC-4062-B3AA-F13371F27AE1}"/>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26627" name="Content Placeholder 2">
            <a:extLst>
              <a:ext uri="{FF2B5EF4-FFF2-40B4-BE49-F238E27FC236}">
                <a16:creationId xmlns:a16="http://schemas.microsoft.com/office/drawing/2014/main" id="{91274C57-32E9-4E90-8895-1BAEA2BD1E02}"/>
              </a:ext>
            </a:extLst>
          </p:cNvPr>
          <p:cNvSpPr>
            <a:spLocks noGrp="1"/>
          </p:cNvSpPr>
          <p:nvPr>
            <p:ph idx="1"/>
          </p:nvPr>
        </p:nvSpPr>
        <p:spPr>
          <a:xfrm>
            <a:off x="609600" y="1143000"/>
            <a:ext cx="8686800" cy="1123384"/>
          </a:xfrm>
        </p:spPr>
        <p:txBody>
          <a:bodyPr/>
          <a:lstStyle/>
          <a:p>
            <a:pPr>
              <a:buFontTx/>
              <a:buNone/>
            </a:pPr>
            <a:r>
              <a:rPr lang="en-US" altLang="en-US" b="1"/>
              <a:t>4. Phân tích gói ca “Báo cáo”</a:t>
            </a:r>
          </a:p>
          <a:p>
            <a:r>
              <a:rPr lang="en-US" altLang="en-US" sz="2800"/>
              <a:t>Mô hình phân tích gói ca “Báo cáo”</a:t>
            </a:r>
          </a:p>
          <a:p>
            <a:pPr>
              <a:buFontTx/>
              <a:buNone/>
            </a:pPr>
            <a:endParaRPr lang="en-US" altLang="en-US" sz="2800"/>
          </a:p>
        </p:txBody>
      </p:sp>
      <p:pic>
        <p:nvPicPr>
          <p:cNvPr id="26628" name="Picture 3">
            <a:extLst>
              <a:ext uri="{FF2B5EF4-FFF2-40B4-BE49-F238E27FC236}">
                <a16:creationId xmlns:a16="http://schemas.microsoft.com/office/drawing/2014/main" id="{526183D9-6136-44E6-82B9-093D9EAF8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0FCEB2A-9BAA-42C6-B0CD-817C5C2BA150}"/>
              </a:ext>
            </a:extLst>
          </p:cNvPr>
          <p:cNvSpPr>
            <a:spLocks noGrp="1"/>
          </p:cNvSpPr>
          <p:nvPr>
            <p:ph type="title"/>
          </p:nvPr>
        </p:nvSpPr>
        <p:spPr>
          <a:xfrm>
            <a:off x="1219200" y="0"/>
            <a:ext cx="7543800" cy="553998"/>
          </a:xfrm>
        </p:spPr>
        <p:txBody>
          <a:bodyPr/>
          <a:lstStyle/>
          <a:p>
            <a:r>
              <a:rPr lang="en-US" altLang="en-US" sz="3600"/>
              <a:t>4. Phân tích thiết kế hệ thống</a:t>
            </a:r>
          </a:p>
        </p:txBody>
      </p:sp>
      <p:sp>
        <p:nvSpPr>
          <p:cNvPr id="27651" name="Content Placeholder 2">
            <a:extLst>
              <a:ext uri="{FF2B5EF4-FFF2-40B4-BE49-F238E27FC236}">
                <a16:creationId xmlns:a16="http://schemas.microsoft.com/office/drawing/2014/main" id="{01BC8A6F-1A6C-45AE-ACA4-C322E241F3E9}"/>
              </a:ext>
            </a:extLst>
          </p:cNvPr>
          <p:cNvSpPr>
            <a:spLocks noGrp="1"/>
          </p:cNvSpPr>
          <p:nvPr>
            <p:ph idx="1"/>
          </p:nvPr>
        </p:nvSpPr>
        <p:spPr>
          <a:xfrm>
            <a:off x="609600" y="1143001"/>
            <a:ext cx="8686800" cy="692497"/>
          </a:xfrm>
        </p:spPr>
        <p:txBody>
          <a:bodyPr/>
          <a:lstStyle/>
          <a:p>
            <a:r>
              <a:rPr lang="en-US" altLang="en-US" sz="2800"/>
              <a:t>Mô hình lớp thiết kế gói ca “Xếp hàng trong vận tải”</a:t>
            </a:r>
          </a:p>
          <a:p>
            <a:pPr>
              <a:buFontTx/>
              <a:buNone/>
            </a:pPr>
            <a:endParaRPr lang="en-US" altLang="en-US"/>
          </a:p>
        </p:txBody>
      </p:sp>
      <p:pic>
        <p:nvPicPr>
          <p:cNvPr id="27652" name="Picture 3">
            <a:extLst>
              <a:ext uri="{FF2B5EF4-FFF2-40B4-BE49-F238E27FC236}">
                <a16:creationId xmlns:a16="http://schemas.microsoft.com/office/drawing/2014/main" id="{04C336C0-F9E7-4233-A378-DCCAF6754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C6E3FAF-23A6-4437-967A-80AD91D7A846}"/>
              </a:ext>
            </a:extLst>
          </p:cNvPr>
          <p:cNvSpPr>
            <a:spLocks noGrp="1"/>
          </p:cNvSpPr>
          <p:nvPr>
            <p:ph type="title"/>
          </p:nvPr>
        </p:nvSpPr>
        <p:spPr>
          <a:xfrm>
            <a:off x="1295400" y="0"/>
            <a:ext cx="7467600" cy="553998"/>
          </a:xfrm>
        </p:spPr>
        <p:txBody>
          <a:bodyPr/>
          <a:lstStyle/>
          <a:p>
            <a:r>
              <a:rPr lang="en-US" altLang="en-US" sz="3600"/>
              <a:t>4. Phân tích thiết kế hệ thống</a:t>
            </a:r>
          </a:p>
        </p:txBody>
      </p:sp>
      <p:sp>
        <p:nvSpPr>
          <p:cNvPr id="28675" name="Content Placeholder 2">
            <a:extLst>
              <a:ext uri="{FF2B5EF4-FFF2-40B4-BE49-F238E27FC236}">
                <a16:creationId xmlns:a16="http://schemas.microsoft.com/office/drawing/2014/main" id="{06D62B92-DD61-43B5-A8E5-62B0C8FD85FE}"/>
              </a:ext>
            </a:extLst>
          </p:cNvPr>
          <p:cNvSpPr>
            <a:spLocks noGrp="1"/>
          </p:cNvSpPr>
          <p:nvPr>
            <p:ph idx="1"/>
          </p:nvPr>
        </p:nvSpPr>
        <p:spPr>
          <a:xfrm>
            <a:off x="762000" y="1143001"/>
            <a:ext cx="8305800" cy="430887"/>
          </a:xfrm>
        </p:spPr>
        <p:txBody>
          <a:bodyPr/>
          <a:lstStyle/>
          <a:p>
            <a:r>
              <a:rPr lang="en-US" altLang="en-US" sz="2800"/>
              <a:t>Chuyển sang mô hình ER</a:t>
            </a:r>
          </a:p>
        </p:txBody>
      </p:sp>
      <p:pic>
        <p:nvPicPr>
          <p:cNvPr id="28676" name="Picture 7">
            <a:extLst>
              <a:ext uri="{FF2B5EF4-FFF2-40B4-BE49-F238E27FC236}">
                <a16:creationId xmlns:a16="http://schemas.microsoft.com/office/drawing/2014/main" id="{868BD550-7383-47D9-9914-B4763ABE3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1D5EEC2-22B2-4D34-8D0D-89C0E2E23669}"/>
              </a:ext>
            </a:extLst>
          </p:cNvPr>
          <p:cNvSpPr>
            <a:spLocks noGrp="1"/>
          </p:cNvSpPr>
          <p:nvPr>
            <p:ph type="title"/>
          </p:nvPr>
        </p:nvSpPr>
        <p:spPr>
          <a:xfrm>
            <a:off x="1295400" y="0"/>
            <a:ext cx="7467600" cy="553998"/>
          </a:xfrm>
        </p:spPr>
        <p:txBody>
          <a:bodyPr/>
          <a:lstStyle/>
          <a:p>
            <a:r>
              <a:rPr lang="en-US" altLang="en-US" sz="3600"/>
              <a:t>7. Tài liệu tham khảo</a:t>
            </a:r>
          </a:p>
        </p:txBody>
      </p:sp>
      <p:sp>
        <p:nvSpPr>
          <p:cNvPr id="38915" name="Content Placeholder 5">
            <a:extLst>
              <a:ext uri="{FF2B5EF4-FFF2-40B4-BE49-F238E27FC236}">
                <a16:creationId xmlns:a16="http://schemas.microsoft.com/office/drawing/2014/main" id="{BFD184F7-5F2B-465A-8020-D007D8DB81EA}"/>
              </a:ext>
            </a:extLst>
          </p:cNvPr>
          <p:cNvSpPr>
            <a:spLocks noGrp="1"/>
          </p:cNvSpPr>
          <p:nvPr>
            <p:ph idx="1"/>
          </p:nvPr>
        </p:nvSpPr>
        <p:spPr>
          <a:xfrm>
            <a:off x="838200" y="1447800"/>
            <a:ext cx="8229600" cy="5170646"/>
          </a:xfrm>
        </p:spPr>
        <p:txBody>
          <a:bodyPr/>
          <a:lstStyle/>
          <a:p>
            <a:pPr marL="693738" indent="-693738" algn="just">
              <a:buNone/>
            </a:pPr>
            <a:r>
              <a:rPr lang="en-US" altLang="en-US" sz="2800"/>
              <a:t>[1]. Đặng Văn Đức (2002), Phân tích hướng đối tượng bằng UML, NXB Giáo dục, Hà Nội.</a:t>
            </a:r>
          </a:p>
          <a:p>
            <a:pPr marL="693738" indent="-693738" algn="just">
              <a:buNone/>
            </a:pPr>
            <a:r>
              <a:rPr lang="en-US" altLang="en-US" sz="2800"/>
              <a:t>[2]. TS. Ngô Thị Ngọc Huyền (2006), </a:t>
            </a:r>
            <a:r>
              <a:rPr lang="en-US" altLang="en-US" sz="2800" i="1"/>
              <a:t>Giáo trình vận tải quốc tế</a:t>
            </a:r>
            <a:r>
              <a:rPr lang="en-US" altLang="en-US" sz="2800"/>
              <a:t>, NXB văn hóa Sài Gòn.</a:t>
            </a:r>
          </a:p>
          <a:p>
            <a:pPr marL="693738" indent="-693738" algn="just">
              <a:buNone/>
            </a:pPr>
            <a:r>
              <a:rPr lang="en-US" altLang="en-US" sz="2800"/>
              <a:t>[3]. PGS.TS. Nguyễn Văn Vỵ (2002), </a:t>
            </a:r>
            <a:r>
              <a:rPr lang="en-US" altLang="en-US" sz="2800" i="1"/>
              <a:t>Phân tích thiết kế các hệ thống thông tin hiện đại hướng cấu trúc, hướng đối tượng</a:t>
            </a:r>
            <a:r>
              <a:rPr lang="en-US" altLang="en-US" sz="2800"/>
              <a:t>, NXB thống kê Hà Nội.</a:t>
            </a:r>
          </a:p>
          <a:p>
            <a:pPr marL="693738" indent="-693738" algn="just">
              <a:buNone/>
            </a:pPr>
            <a:r>
              <a:rPr lang="en-US" altLang="en-US" sz="2800"/>
              <a:t>[4]. Jiawei Han, Micheline Kamber, “Data Mining: Concepts and Techniques”, Second Edition, Morgan Kaufmann Publishers, 2006.</a:t>
            </a:r>
          </a:p>
          <a:p>
            <a:pPr marL="693738" indent="-693738">
              <a:buNone/>
            </a:pPr>
            <a:endParaRPr lang="en-US" altLang="en-US" sz="2800"/>
          </a:p>
          <a:p>
            <a:pPr marL="693738" indent="-693738">
              <a:buNone/>
            </a:pPr>
            <a:endParaRPr lang="en-US"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 name="Slide Number Placeholder 3"/>
          <p:cNvSpPr>
            <a:spLocks noGrp="1"/>
          </p:cNvSpPr>
          <p:nvPr>
            <p:ph type="sldNum" sz="quarter" idx="10"/>
          </p:nvPr>
        </p:nvSpPr>
        <p:spPr>
          <a:noFill/>
        </p:spPr>
        <p:txBody>
          <a:bodyPr/>
          <a:lstStyle/>
          <a:p>
            <a:fld id="{80A70159-B626-4492-8537-FB22D779A6EC}" type="slidenum">
              <a:rPr lang="en-GB"/>
              <a:pPr/>
              <a:t>24</a:t>
            </a:fld>
            <a:endParaRPr lang="en-GB" dirty="0"/>
          </a:p>
        </p:txBody>
      </p:sp>
      <p:sp>
        <p:nvSpPr>
          <p:cNvPr id="5" name="Rectangle 4"/>
          <p:cNvSpPr/>
          <p:nvPr/>
        </p:nvSpPr>
        <p:spPr>
          <a:xfrm>
            <a:off x="3112532" y="2516959"/>
            <a:ext cx="3599062" cy="861774"/>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4308315-05AE-45CD-87C1-777D73721444}"/>
              </a:ext>
            </a:extLst>
          </p:cNvPr>
          <p:cNvSpPr>
            <a:spLocks noGrp="1"/>
          </p:cNvSpPr>
          <p:nvPr>
            <p:ph type="title"/>
          </p:nvPr>
        </p:nvSpPr>
        <p:spPr>
          <a:xfrm>
            <a:off x="1295400" y="0"/>
            <a:ext cx="7467600" cy="553998"/>
          </a:xfrm>
        </p:spPr>
        <p:txBody>
          <a:bodyPr/>
          <a:lstStyle/>
          <a:p>
            <a:r>
              <a:rPr lang="en-US" altLang="en-US" sz="3600"/>
              <a:t>1. Giới thiệu</a:t>
            </a:r>
          </a:p>
        </p:txBody>
      </p:sp>
      <p:sp>
        <p:nvSpPr>
          <p:cNvPr id="5123" name="Content Placeholder 2">
            <a:extLst>
              <a:ext uri="{FF2B5EF4-FFF2-40B4-BE49-F238E27FC236}">
                <a16:creationId xmlns:a16="http://schemas.microsoft.com/office/drawing/2014/main" id="{FE32C6F0-24BB-48E2-AB56-B7121263DDC7}"/>
              </a:ext>
            </a:extLst>
          </p:cNvPr>
          <p:cNvSpPr>
            <a:spLocks noGrp="1"/>
          </p:cNvSpPr>
          <p:nvPr>
            <p:ph idx="1"/>
          </p:nvPr>
        </p:nvSpPr>
        <p:spPr>
          <a:xfrm>
            <a:off x="838200" y="1066801"/>
            <a:ext cx="8229600" cy="5078313"/>
          </a:xfrm>
        </p:spPr>
        <p:txBody>
          <a:bodyPr/>
          <a:lstStyle/>
          <a:p>
            <a:pPr algn="just">
              <a:defRPr/>
            </a:pPr>
            <a:r>
              <a:rPr lang="en-US" sz="2400" err="1"/>
              <a:t>Vận</a:t>
            </a:r>
            <a:r>
              <a:rPr lang="en-US" sz="2400"/>
              <a:t> </a:t>
            </a:r>
            <a:r>
              <a:rPr lang="en-US" sz="2400" err="1"/>
              <a:t>tải</a:t>
            </a:r>
            <a:r>
              <a:rPr lang="en-US" sz="2400"/>
              <a:t> </a:t>
            </a:r>
            <a:r>
              <a:rPr lang="en-US" sz="2400" err="1"/>
              <a:t>đóng</a:t>
            </a:r>
            <a:r>
              <a:rPr lang="en-US" sz="2400"/>
              <a:t> </a:t>
            </a:r>
            <a:r>
              <a:rPr lang="en-US" sz="2400" err="1"/>
              <a:t>vai</a:t>
            </a:r>
            <a:r>
              <a:rPr lang="en-US" sz="2400"/>
              <a:t> </a:t>
            </a:r>
            <a:r>
              <a:rPr lang="en-US" sz="2400" err="1"/>
              <a:t>trò</a:t>
            </a:r>
            <a:r>
              <a:rPr lang="en-US" sz="2400"/>
              <a:t> </a:t>
            </a:r>
            <a:r>
              <a:rPr lang="en-US" sz="2400" err="1"/>
              <a:t>quan</a:t>
            </a:r>
            <a:r>
              <a:rPr lang="en-US" sz="2400"/>
              <a:t> </a:t>
            </a:r>
            <a:r>
              <a:rPr lang="en-US" sz="2400" err="1"/>
              <a:t>trọng</a:t>
            </a:r>
            <a:r>
              <a:rPr lang="en-US" sz="2400"/>
              <a:t>.</a:t>
            </a:r>
          </a:p>
          <a:p>
            <a:pPr algn="just">
              <a:defRPr/>
            </a:pPr>
            <a:r>
              <a:rPr lang="en-US" sz="2400" err="1"/>
              <a:t>Về</a:t>
            </a:r>
            <a:r>
              <a:rPr lang="en-US" sz="2400"/>
              <a:t> </a:t>
            </a:r>
            <a:r>
              <a:rPr lang="en-US" sz="2400" err="1"/>
              <a:t>phương</a:t>
            </a:r>
            <a:r>
              <a:rPr lang="en-US" sz="2400"/>
              <a:t> </a:t>
            </a:r>
            <a:r>
              <a:rPr lang="en-US" sz="2400" err="1"/>
              <a:t>diện</a:t>
            </a:r>
            <a:r>
              <a:rPr lang="en-US" sz="2400"/>
              <a:t> </a:t>
            </a:r>
            <a:r>
              <a:rPr lang="en-US" sz="2400" err="1"/>
              <a:t>kinh</a:t>
            </a:r>
            <a:r>
              <a:rPr lang="en-US" sz="2400"/>
              <a:t> </a:t>
            </a:r>
            <a:r>
              <a:rPr lang="en-US" sz="2400" err="1"/>
              <a:t>doanh</a:t>
            </a:r>
            <a:r>
              <a:rPr lang="en-US" sz="2400"/>
              <a:t>, </a:t>
            </a:r>
            <a:r>
              <a:rPr lang="en-US" sz="2400" err="1"/>
              <a:t>vận</a:t>
            </a:r>
            <a:r>
              <a:rPr lang="en-US" sz="2400"/>
              <a:t> </a:t>
            </a:r>
            <a:r>
              <a:rPr lang="en-US" sz="2400" err="1"/>
              <a:t>chuyển</a:t>
            </a:r>
            <a:r>
              <a:rPr lang="en-US" sz="2400"/>
              <a:t> </a:t>
            </a:r>
            <a:r>
              <a:rPr lang="en-US" sz="2400" err="1"/>
              <a:t>hàng</a:t>
            </a:r>
            <a:r>
              <a:rPr lang="en-US" sz="2400"/>
              <a:t> </a:t>
            </a:r>
            <a:r>
              <a:rPr lang="en-US" sz="2400" err="1"/>
              <a:t>hóa</a:t>
            </a:r>
            <a:r>
              <a:rPr lang="en-US" sz="2400"/>
              <a:t> </a:t>
            </a:r>
            <a:r>
              <a:rPr lang="en-US" sz="2400" err="1"/>
              <a:t>gặp</a:t>
            </a:r>
            <a:r>
              <a:rPr lang="en-US" sz="2400"/>
              <a:t> </a:t>
            </a:r>
            <a:r>
              <a:rPr lang="en-US" sz="2400" err="1"/>
              <a:t>phải</a:t>
            </a:r>
            <a:r>
              <a:rPr lang="en-US" sz="2400"/>
              <a:t> </a:t>
            </a:r>
            <a:r>
              <a:rPr lang="en-US" sz="2400" err="1"/>
              <a:t>một</a:t>
            </a:r>
            <a:r>
              <a:rPr lang="en-US" sz="2400"/>
              <a:t> </a:t>
            </a:r>
            <a:r>
              <a:rPr lang="en-US" sz="2400" err="1"/>
              <a:t>số</a:t>
            </a:r>
            <a:r>
              <a:rPr lang="en-US" sz="2400"/>
              <a:t> </a:t>
            </a:r>
            <a:r>
              <a:rPr lang="en-US" sz="2400" err="1"/>
              <a:t>vấn</a:t>
            </a:r>
            <a:r>
              <a:rPr lang="en-US" sz="2400"/>
              <a:t> </a:t>
            </a:r>
            <a:r>
              <a:rPr lang="en-US" sz="2400" err="1"/>
              <a:t>đề</a:t>
            </a:r>
            <a:r>
              <a:rPr lang="en-US" sz="2400"/>
              <a:t> </a:t>
            </a:r>
            <a:r>
              <a:rPr lang="en-US" sz="2400" err="1"/>
              <a:t>sau</a:t>
            </a:r>
            <a:r>
              <a:rPr lang="en-US" sz="2400"/>
              <a:t>:</a:t>
            </a:r>
          </a:p>
          <a:p>
            <a:pPr lvl="2" algn="just">
              <a:defRPr/>
            </a:pPr>
            <a:r>
              <a:rPr lang="en-US" sz="1800" err="1"/>
              <a:t>Xe</a:t>
            </a:r>
            <a:r>
              <a:rPr lang="en-US" sz="1800"/>
              <a:t> </a:t>
            </a:r>
            <a:r>
              <a:rPr lang="en-US" sz="1800" err="1"/>
              <a:t>chở</a:t>
            </a:r>
            <a:r>
              <a:rPr lang="en-US" sz="1800"/>
              <a:t> </a:t>
            </a:r>
            <a:r>
              <a:rPr lang="en-US" sz="1800" err="1"/>
              <a:t>hàng</a:t>
            </a:r>
            <a:r>
              <a:rPr lang="en-US" sz="1800"/>
              <a:t> </a:t>
            </a:r>
            <a:r>
              <a:rPr lang="en-US" sz="1800" b="1" i="1" err="1"/>
              <a:t>không</a:t>
            </a:r>
            <a:r>
              <a:rPr lang="en-US" sz="1800" b="1" i="1"/>
              <a:t> </a:t>
            </a:r>
            <a:r>
              <a:rPr lang="en-US" sz="1800" b="1" i="1" err="1"/>
              <a:t>đủ</a:t>
            </a:r>
            <a:r>
              <a:rPr lang="en-US" sz="1800" b="1" i="1"/>
              <a:t> </a:t>
            </a:r>
            <a:r>
              <a:rPr lang="en-US" sz="1800" b="1" i="1" err="1"/>
              <a:t>tải</a:t>
            </a:r>
            <a:r>
              <a:rPr lang="en-US" sz="1800" b="1" i="1"/>
              <a:t> </a:t>
            </a:r>
            <a:r>
              <a:rPr lang="en-US" sz="1800" b="1" i="1" err="1"/>
              <a:t>trọng</a:t>
            </a:r>
            <a:r>
              <a:rPr lang="en-US" sz="1800"/>
              <a:t>, </a:t>
            </a:r>
            <a:r>
              <a:rPr lang="en-US" sz="1800" err="1"/>
              <a:t>hoặc</a:t>
            </a:r>
            <a:r>
              <a:rPr lang="en-US" sz="1800"/>
              <a:t> </a:t>
            </a:r>
            <a:r>
              <a:rPr lang="en-US" sz="1800" b="1" i="1" err="1"/>
              <a:t>chiều</a:t>
            </a:r>
            <a:r>
              <a:rPr lang="en-US" sz="1800" b="1" i="1"/>
              <a:t> </a:t>
            </a:r>
            <a:r>
              <a:rPr lang="en-US" sz="1800" b="1" i="1" err="1"/>
              <a:t>về</a:t>
            </a:r>
            <a:r>
              <a:rPr lang="en-US" sz="1800" b="1" i="1"/>
              <a:t> </a:t>
            </a:r>
            <a:r>
              <a:rPr lang="en-US" sz="1800" b="1" i="1" err="1"/>
              <a:t>không</a:t>
            </a:r>
            <a:r>
              <a:rPr lang="en-US" sz="1800" b="1" i="1"/>
              <a:t> </a:t>
            </a:r>
            <a:r>
              <a:rPr lang="en-US" sz="1800" b="1" i="1" err="1"/>
              <a:t>có</a:t>
            </a:r>
            <a:r>
              <a:rPr lang="en-US" sz="1800" b="1" i="1"/>
              <a:t> </a:t>
            </a:r>
            <a:r>
              <a:rPr lang="en-US" sz="1800" b="1" i="1" err="1"/>
              <a:t>hàng</a:t>
            </a:r>
            <a:r>
              <a:rPr lang="en-US" sz="1800"/>
              <a:t> </a:t>
            </a:r>
            <a:r>
              <a:rPr lang="en-US" sz="1800" err="1"/>
              <a:t>dẫn</a:t>
            </a:r>
            <a:r>
              <a:rPr lang="en-US" sz="1800"/>
              <a:t> </a:t>
            </a:r>
            <a:r>
              <a:rPr lang="en-US" sz="1800" err="1"/>
              <a:t>đến</a:t>
            </a:r>
            <a:r>
              <a:rPr lang="en-US" sz="1800"/>
              <a:t> </a:t>
            </a:r>
            <a:r>
              <a:rPr lang="en-US" sz="1800" err="1"/>
              <a:t>doanh</a:t>
            </a:r>
            <a:r>
              <a:rPr lang="en-US" sz="1800"/>
              <a:t> </a:t>
            </a:r>
            <a:r>
              <a:rPr lang="en-US" sz="1800" err="1"/>
              <a:t>thu</a:t>
            </a:r>
            <a:r>
              <a:rPr lang="en-US" sz="1800"/>
              <a:t> </a:t>
            </a:r>
            <a:r>
              <a:rPr lang="en-US" sz="1800" err="1"/>
              <a:t>thấp</a:t>
            </a:r>
            <a:r>
              <a:rPr lang="en-US" sz="1800"/>
              <a:t>.</a:t>
            </a:r>
          </a:p>
          <a:p>
            <a:pPr lvl="2" algn="just">
              <a:defRPr/>
            </a:pPr>
            <a:r>
              <a:rPr lang="en-US" sz="1800" err="1"/>
              <a:t>Nhiều</a:t>
            </a:r>
            <a:r>
              <a:rPr lang="en-US" sz="1800"/>
              <a:t> </a:t>
            </a:r>
            <a:r>
              <a:rPr lang="en-US" sz="1800" err="1"/>
              <a:t>chuyến</a:t>
            </a:r>
            <a:r>
              <a:rPr lang="en-US" sz="1800"/>
              <a:t> </a:t>
            </a:r>
            <a:r>
              <a:rPr lang="en-US" sz="1800" b="1" i="1" err="1"/>
              <a:t>hàng</a:t>
            </a:r>
            <a:r>
              <a:rPr lang="en-US" sz="1800" b="1" i="1"/>
              <a:t> </a:t>
            </a:r>
            <a:r>
              <a:rPr lang="en-US" sz="1800" b="1" i="1" err="1"/>
              <a:t>nhỏ</a:t>
            </a:r>
            <a:r>
              <a:rPr lang="en-US" sz="1800"/>
              <a:t> </a:t>
            </a:r>
            <a:r>
              <a:rPr lang="en-US" sz="1800" err="1"/>
              <a:t>phải</a:t>
            </a:r>
            <a:r>
              <a:rPr lang="en-US" sz="1800"/>
              <a:t> </a:t>
            </a:r>
            <a:r>
              <a:rPr lang="en-US" sz="1800" b="1" i="1" err="1"/>
              <a:t>thuê</a:t>
            </a:r>
            <a:r>
              <a:rPr lang="en-US" sz="1800" b="1" i="1"/>
              <a:t> </a:t>
            </a:r>
            <a:r>
              <a:rPr lang="en-US" sz="1800" b="1" i="1" err="1"/>
              <a:t>xe</a:t>
            </a:r>
            <a:r>
              <a:rPr lang="en-US" sz="1800" b="1" i="1"/>
              <a:t> to</a:t>
            </a:r>
            <a:r>
              <a:rPr lang="en-US" sz="1800"/>
              <a:t> </a:t>
            </a:r>
            <a:r>
              <a:rPr lang="en-US" sz="1800" err="1"/>
              <a:t>để</a:t>
            </a:r>
            <a:r>
              <a:rPr lang="en-US" sz="1800"/>
              <a:t> </a:t>
            </a:r>
            <a:r>
              <a:rPr lang="en-US" sz="1800" err="1"/>
              <a:t>chở</a:t>
            </a:r>
            <a:r>
              <a:rPr lang="en-US" sz="1800"/>
              <a:t> </a:t>
            </a:r>
            <a:r>
              <a:rPr lang="en-US" sz="1800" err="1"/>
              <a:t>dẫn</a:t>
            </a:r>
            <a:r>
              <a:rPr lang="en-US" sz="1800"/>
              <a:t> </a:t>
            </a:r>
            <a:r>
              <a:rPr lang="en-US" sz="1800" err="1"/>
              <a:t>đến</a:t>
            </a:r>
            <a:r>
              <a:rPr lang="en-US" sz="1800"/>
              <a:t> chi </a:t>
            </a:r>
            <a:r>
              <a:rPr lang="en-US" sz="1800" err="1"/>
              <a:t>phí</a:t>
            </a:r>
            <a:r>
              <a:rPr lang="en-US" sz="1800"/>
              <a:t> </a:t>
            </a:r>
            <a:r>
              <a:rPr lang="en-US" sz="1800" err="1"/>
              <a:t>tăng</a:t>
            </a:r>
            <a:r>
              <a:rPr lang="en-US" sz="1800"/>
              <a:t>. </a:t>
            </a:r>
          </a:p>
          <a:p>
            <a:pPr lvl="2" algn="just">
              <a:defRPr/>
            </a:pPr>
            <a:r>
              <a:rPr lang="en-US" sz="1800" err="1"/>
              <a:t>Nhiều</a:t>
            </a:r>
            <a:r>
              <a:rPr lang="en-US" sz="1800"/>
              <a:t> </a:t>
            </a:r>
            <a:r>
              <a:rPr lang="en-US" sz="1800" err="1"/>
              <a:t>chuyến</a:t>
            </a:r>
            <a:r>
              <a:rPr lang="en-US" sz="1800"/>
              <a:t> </a:t>
            </a:r>
            <a:r>
              <a:rPr lang="en-US" sz="1800" b="1" i="1" err="1">
                <a:solidFill>
                  <a:schemeClr val="accent1">
                    <a:lumMod val="10000"/>
                  </a:schemeClr>
                </a:solidFill>
              </a:rPr>
              <a:t>hàng</a:t>
            </a:r>
            <a:r>
              <a:rPr lang="en-US" sz="1800" b="1" i="1">
                <a:solidFill>
                  <a:schemeClr val="accent1">
                    <a:lumMod val="10000"/>
                  </a:schemeClr>
                </a:solidFill>
              </a:rPr>
              <a:t> </a:t>
            </a:r>
            <a:r>
              <a:rPr lang="en-US" sz="1800" b="1" i="1" err="1">
                <a:solidFill>
                  <a:schemeClr val="accent1">
                    <a:lumMod val="10000"/>
                  </a:schemeClr>
                </a:solidFill>
              </a:rPr>
              <a:t>nhỏ</a:t>
            </a:r>
            <a:r>
              <a:rPr lang="en-US" sz="1800" b="1" i="1">
                <a:solidFill>
                  <a:schemeClr val="accent1">
                    <a:lumMod val="10000"/>
                  </a:schemeClr>
                </a:solidFill>
              </a:rPr>
              <a:t> </a:t>
            </a:r>
            <a:r>
              <a:rPr lang="en-US" sz="1800" b="1" i="1" err="1"/>
              <a:t>cùng</a:t>
            </a:r>
            <a:r>
              <a:rPr lang="en-US" sz="1800" b="1" i="1"/>
              <a:t> </a:t>
            </a:r>
            <a:r>
              <a:rPr lang="en-US" sz="1800" b="1" i="1" err="1"/>
              <a:t>tuyến</a:t>
            </a:r>
            <a:r>
              <a:rPr lang="en-US" sz="1800" b="1" i="1"/>
              <a:t> </a:t>
            </a:r>
            <a:r>
              <a:rPr lang="en-US" sz="1800" b="1" i="1" err="1"/>
              <a:t>đường</a:t>
            </a:r>
            <a:r>
              <a:rPr lang="en-US" sz="1800"/>
              <a:t>, </a:t>
            </a:r>
            <a:r>
              <a:rPr lang="en-US" sz="1800" b="1" i="1" err="1"/>
              <a:t>cùng</a:t>
            </a:r>
            <a:r>
              <a:rPr lang="en-US" sz="1800" b="1" i="1"/>
              <a:t> </a:t>
            </a:r>
            <a:r>
              <a:rPr lang="en-US" sz="1800" b="1" i="1" err="1"/>
              <a:t>loại</a:t>
            </a:r>
            <a:r>
              <a:rPr lang="en-US" sz="1800" b="1" i="1"/>
              <a:t> </a:t>
            </a:r>
            <a:r>
              <a:rPr lang="en-US" sz="1800" b="1" i="1" err="1"/>
              <a:t>hàng</a:t>
            </a:r>
            <a:r>
              <a:rPr lang="en-US" sz="1800"/>
              <a:t> </a:t>
            </a:r>
            <a:r>
              <a:rPr lang="en-US" sz="1800" err="1"/>
              <a:t>phải</a:t>
            </a:r>
            <a:r>
              <a:rPr lang="en-US" sz="1800"/>
              <a:t> </a:t>
            </a:r>
            <a:r>
              <a:rPr lang="en-US" sz="1800" err="1"/>
              <a:t>trở</a:t>
            </a:r>
            <a:r>
              <a:rPr lang="en-US" sz="1800"/>
              <a:t> </a:t>
            </a:r>
            <a:r>
              <a:rPr lang="en-US" sz="1800" err="1"/>
              <a:t>bằng</a:t>
            </a:r>
            <a:r>
              <a:rPr lang="en-US" sz="1800"/>
              <a:t> </a:t>
            </a:r>
            <a:r>
              <a:rPr lang="en-US" sz="1800" err="1"/>
              <a:t>nhiều</a:t>
            </a:r>
            <a:r>
              <a:rPr lang="en-US" sz="1800"/>
              <a:t> </a:t>
            </a:r>
            <a:r>
              <a:rPr lang="en-US" sz="1800" err="1"/>
              <a:t>chuyến</a:t>
            </a:r>
            <a:r>
              <a:rPr lang="en-US" sz="1800"/>
              <a:t> </a:t>
            </a:r>
            <a:r>
              <a:rPr lang="en-US" sz="1800" err="1"/>
              <a:t>xe</a:t>
            </a:r>
            <a:r>
              <a:rPr lang="en-US" sz="1800"/>
              <a:t>,…</a:t>
            </a:r>
          </a:p>
          <a:p>
            <a:pPr marL="571500" indent="-457200" algn="just">
              <a:defRPr/>
            </a:pPr>
            <a:r>
              <a:rPr lang="en-US" sz="2800" err="1"/>
              <a:t>Câu</a:t>
            </a:r>
            <a:r>
              <a:rPr lang="en-US" sz="2800"/>
              <a:t> </a:t>
            </a:r>
            <a:r>
              <a:rPr lang="en-US" sz="2800" err="1"/>
              <a:t>hỏi</a:t>
            </a:r>
            <a:r>
              <a:rPr lang="en-US" sz="2800"/>
              <a:t> </a:t>
            </a:r>
            <a:r>
              <a:rPr lang="en-US" sz="2800" err="1"/>
              <a:t>đặt</a:t>
            </a:r>
            <a:r>
              <a:rPr lang="en-US" sz="2800"/>
              <a:t> </a:t>
            </a:r>
            <a:r>
              <a:rPr lang="en-US" sz="2800" err="1"/>
              <a:t>ra</a:t>
            </a:r>
            <a:r>
              <a:rPr lang="en-US" sz="2800"/>
              <a:t> </a:t>
            </a:r>
            <a:r>
              <a:rPr lang="en-US" sz="2800" err="1"/>
              <a:t>là</a:t>
            </a:r>
            <a:r>
              <a:rPr lang="en-US" sz="2800" i="1"/>
              <a:t>:</a:t>
            </a:r>
            <a:r>
              <a:rPr lang="en-US" sz="2800" i="1">
                <a:solidFill>
                  <a:srgbClr val="FF0000"/>
                </a:solidFill>
              </a:rPr>
              <a:t> </a:t>
            </a:r>
            <a:r>
              <a:rPr lang="en-US" sz="2800" i="1" spc="-40" err="1">
                <a:solidFill>
                  <a:srgbClr val="FF0000"/>
                </a:solidFill>
              </a:rPr>
              <a:t>Liệu</a:t>
            </a:r>
            <a:r>
              <a:rPr lang="en-US" sz="2800" i="1" spc="-40">
                <a:solidFill>
                  <a:srgbClr val="FF0000"/>
                </a:solidFill>
              </a:rPr>
              <a:t> </a:t>
            </a:r>
            <a:r>
              <a:rPr lang="en-US" sz="2800" i="1" spc="-40" err="1">
                <a:solidFill>
                  <a:srgbClr val="FF0000"/>
                </a:solidFill>
              </a:rPr>
              <a:t>có</a:t>
            </a:r>
            <a:r>
              <a:rPr lang="en-US" sz="2800" i="1" spc="-40">
                <a:solidFill>
                  <a:srgbClr val="FF0000"/>
                </a:solidFill>
              </a:rPr>
              <a:t> </a:t>
            </a:r>
            <a:r>
              <a:rPr lang="en-US" sz="2800" i="1" spc="-40" err="1">
                <a:solidFill>
                  <a:srgbClr val="FF0000"/>
                </a:solidFill>
              </a:rPr>
              <a:t>phương</a:t>
            </a:r>
            <a:r>
              <a:rPr lang="en-US" sz="2800" i="1" spc="-40">
                <a:solidFill>
                  <a:srgbClr val="FF0000"/>
                </a:solidFill>
              </a:rPr>
              <a:t> </a:t>
            </a:r>
            <a:r>
              <a:rPr lang="en-US" sz="2800" i="1" spc="-40" err="1">
                <a:solidFill>
                  <a:srgbClr val="FF0000"/>
                </a:solidFill>
              </a:rPr>
              <a:t>pháp</a:t>
            </a:r>
            <a:r>
              <a:rPr lang="en-US" sz="2800" i="1" spc="-40">
                <a:solidFill>
                  <a:srgbClr val="FF0000"/>
                </a:solidFill>
              </a:rPr>
              <a:t> </a:t>
            </a:r>
            <a:r>
              <a:rPr lang="en-US" sz="2800" i="1" spc="-40" err="1">
                <a:solidFill>
                  <a:srgbClr val="FF0000"/>
                </a:solidFill>
              </a:rPr>
              <a:t>nào</a:t>
            </a:r>
            <a:r>
              <a:rPr lang="en-US" sz="2800" i="1" spc="-40">
                <a:solidFill>
                  <a:srgbClr val="FF0000"/>
                </a:solidFill>
              </a:rPr>
              <a:t> </a:t>
            </a:r>
            <a:r>
              <a:rPr lang="en-US" sz="2800" i="1" spc="-40" err="1">
                <a:solidFill>
                  <a:srgbClr val="FF0000"/>
                </a:solidFill>
              </a:rPr>
              <a:t>cung</a:t>
            </a:r>
            <a:r>
              <a:rPr lang="en-US" sz="2800" i="1" spc="-40">
                <a:solidFill>
                  <a:srgbClr val="FF0000"/>
                </a:solidFill>
              </a:rPr>
              <a:t> </a:t>
            </a:r>
            <a:r>
              <a:rPr lang="en-US" sz="2800" i="1" spc="-40" err="1">
                <a:solidFill>
                  <a:srgbClr val="FF0000"/>
                </a:solidFill>
              </a:rPr>
              <a:t>cấp</a:t>
            </a:r>
            <a:r>
              <a:rPr lang="en-US" sz="2800" i="1" spc="-40">
                <a:solidFill>
                  <a:srgbClr val="FF0000"/>
                </a:solidFill>
              </a:rPr>
              <a:t> </a:t>
            </a:r>
            <a:r>
              <a:rPr lang="en-US" sz="2800" i="1" err="1">
                <a:solidFill>
                  <a:srgbClr val="FF0000"/>
                </a:solidFill>
              </a:rPr>
              <a:t>thông</a:t>
            </a:r>
            <a:r>
              <a:rPr lang="en-US" sz="2800" i="1">
                <a:solidFill>
                  <a:srgbClr val="FF0000"/>
                </a:solidFill>
              </a:rPr>
              <a:t> tin </a:t>
            </a:r>
            <a:r>
              <a:rPr lang="en-US" sz="2800" i="1" err="1">
                <a:solidFill>
                  <a:srgbClr val="FF0000"/>
                </a:solidFill>
              </a:rPr>
              <a:t>cho</a:t>
            </a:r>
            <a:r>
              <a:rPr lang="en-US" sz="2800" i="1">
                <a:solidFill>
                  <a:srgbClr val="FF0000"/>
                </a:solidFill>
              </a:rPr>
              <a:t> </a:t>
            </a:r>
            <a:r>
              <a:rPr lang="en-US" sz="2800" i="1" err="1">
                <a:solidFill>
                  <a:srgbClr val="FF0000"/>
                </a:solidFill>
              </a:rPr>
              <a:t>chủ</a:t>
            </a:r>
            <a:r>
              <a:rPr lang="en-US" sz="2800" i="1">
                <a:solidFill>
                  <a:srgbClr val="FF0000"/>
                </a:solidFill>
              </a:rPr>
              <a:t> </a:t>
            </a:r>
            <a:r>
              <a:rPr lang="en-US" sz="2800" i="1" err="1">
                <a:solidFill>
                  <a:srgbClr val="FF0000"/>
                </a:solidFill>
              </a:rPr>
              <a:t>hàng</a:t>
            </a:r>
            <a:r>
              <a:rPr lang="en-US" sz="2800" i="1">
                <a:solidFill>
                  <a:srgbClr val="FF0000"/>
                </a:solidFill>
              </a:rPr>
              <a:t> </a:t>
            </a:r>
            <a:r>
              <a:rPr lang="en-US" sz="2800" i="1" err="1">
                <a:solidFill>
                  <a:srgbClr val="FF0000"/>
                </a:solidFill>
              </a:rPr>
              <a:t>và</a:t>
            </a:r>
            <a:r>
              <a:rPr lang="en-US" sz="2800" i="1">
                <a:solidFill>
                  <a:srgbClr val="FF0000"/>
                </a:solidFill>
              </a:rPr>
              <a:t> </a:t>
            </a:r>
            <a:r>
              <a:rPr lang="en-US" sz="2800" i="1" err="1">
                <a:solidFill>
                  <a:srgbClr val="FF0000"/>
                </a:solidFill>
              </a:rPr>
              <a:t>chủ</a:t>
            </a:r>
            <a:r>
              <a:rPr lang="en-US" sz="2800" i="1">
                <a:solidFill>
                  <a:srgbClr val="FF0000"/>
                </a:solidFill>
              </a:rPr>
              <a:t> </a:t>
            </a:r>
            <a:r>
              <a:rPr lang="en-US" sz="2800" i="1" err="1">
                <a:solidFill>
                  <a:srgbClr val="FF0000"/>
                </a:solidFill>
              </a:rPr>
              <a:t>xe</a:t>
            </a:r>
            <a:r>
              <a:rPr lang="en-US" sz="2800" i="1">
                <a:solidFill>
                  <a:srgbClr val="FF0000"/>
                </a:solidFill>
              </a:rPr>
              <a:t> </a:t>
            </a:r>
            <a:r>
              <a:rPr lang="en-US" sz="2800" i="1" err="1">
                <a:solidFill>
                  <a:srgbClr val="FF0000"/>
                </a:solidFill>
              </a:rPr>
              <a:t>để</a:t>
            </a:r>
            <a:r>
              <a:rPr lang="en-US" sz="2800" i="1">
                <a:solidFill>
                  <a:srgbClr val="FF0000"/>
                </a:solidFill>
              </a:rPr>
              <a:t> </a:t>
            </a:r>
            <a:r>
              <a:rPr lang="en-US" sz="2800" i="1" err="1">
                <a:solidFill>
                  <a:srgbClr val="FF0000"/>
                </a:solidFill>
              </a:rPr>
              <a:t>khắc</a:t>
            </a:r>
            <a:r>
              <a:rPr lang="en-US" sz="2800" i="1">
                <a:solidFill>
                  <a:srgbClr val="FF0000"/>
                </a:solidFill>
              </a:rPr>
              <a:t> </a:t>
            </a:r>
            <a:r>
              <a:rPr lang="en-US" sz="2800" i="1" err="1">
                <a:solidFill>
                  <a:srgbClr val="FF0000"/>
                </a:solidFill>
              </a:rPr>
              <a:t>phục</a:t>
            </a:r>
            <a:r>
              <a:rPr lang="en-US" sz="2800" i="1">
                <a:solidFill>
                  <a:srgbClr val="FF0000"/>
                </a:solidFill>
              </a:rPr>
              <a:t> </a:t>
            </a:r>
            <a:r>
              <a:rPr lang="en-US" sz="2800" i="1" err="1">
                <a:solidFill>
                  <a:srgbClr val="FF0000"/>
                </a:solidFill>
              </a:rPr>
              <a:t>những</a:t>
            </a:r>
            <a:r>
              <a:rPr lang="en-US" sz="2800" i="1">
                <a:solidFill>
                  <a:srgbClr val="FF0000"/>
                </a:solidFill>
              </a:rPr>
              <a:t> </a:t>
            </a:r>
            <a:r>
              <a:rPr lang="en-US" sz="2800" i="1" err="1">
                <a:solidFill>
                  <a:srgbClr val="FF0000"/>
                </a:solidFill>
              </a:rPr>
              <a:t>vấn</a:t>
            </a:r>
            <a:r>
              <a:rPr lang="en-US" sz="2800" i="1">
                <a:solidFill>
                  <a:srgbClr val="FF0000"/>
                </a:solidFill>
              </a:rPr>
              <a:t> </a:t>
            </a:r>
            <a:r>
              <a:rPr lang="en-US" sz="2800" i="1" err="1">
                <a:solidFill>
                  <a:srgbClr val="FF0000"/>
                </a:solidFill>
              </a:rPr>
              <a:t>đề</a:t>
            </a:r>
            <a:r>
              <a:rPr lang="en-US" sz="2800" i="1">
                <a:solidFill>
                  <a:srgbClr val="FF0000"/>
                </a:solidFill>
              </a:rPr>
              <a:t> </a:t>
            </a:r>
            <a:r>
              <a:rPr lang="en-US" sz="2800" i="1" err="1">
                <a:solidFill>
                  <a:srgbClr val="FF0000"/>
                </a:solidFill>
              </a:rPr>
              <a:t>nêu</a:t>
            </a:r>
            <a:r>
              <a:rPr lang="en-US" sz="2800" i="1">
                <a:solidFill>
                  <a:srgbClr val="FF0000"/>
                </a:solidFill>
              </a:rPr>
              <a:t> </a:t>
            </a:r>
            <a:r>
              <a:rPr lang="en-US" sz="2800" i="1" err="1">
                <a:solidFill>
                  <a:srgbClr val="FF0000"/>
                </a:solidFill>
              </a:rPr>
              <a:t>trên</a:t>
            </a:r>
            <a:r>
              <a:rPr lang="en-US" sz="2800" i="1">
                <a:solidFill>
                  <a:srgbClr val="FF0000"/>
                </a:solidFill>
              </a:rPr>
              <a:t>?</a:t>
            </a:r>
          </a:p>
          <a:p>
            <a:pPr algn="just">
              <a:defRPr/>
            </a:pPr>
            <a:r>
              <a:rPr lang="en-US" sz="2800" err="1"/>
              <a:t>Để</a:t>
            </a:r>
            <a:r>
              <a:rPr lang="en-US" sz="2800"/>
              <a:t> </a:t>
            </a:r>
            <a:r>
              <a:rPr lang="en-US" sz="2800" err="1"/>
              <a:t>tìm</a:t>
            </a:r>
            <a:r>
              <a:rPr lang="en-US" sz="2800"/>
              <a:t> </a:t>
            </a:r>
            <a:r>
              <a:rPr lang="en-US" sz="2800" err="1"/>
              <a:t>lời</a:t>
            </a:r>
            <a:r>
              <a:rPr lang="en-US" sz="2800"/>
              <a:t> </a:t>
            </a:r>
            <a:r>
              <a:rPr lang="en-US" sz="2800" err="1"/>
              <a:t>giải</a:t>
            </a:r>
            <a:r>
              <a:rPr lang="en-US" sz="2800"/>
              <a:t> </a:t>
            </a:r>
            <a:r>
              <a:rPr lang="en-US" sz="2800" err="1"/>
              <a:t>đáp</a:t>
            </a:r>
            <a:r>
              <a:rPr lang="en-US" sz="2800"/>
              <a:t> </a:t>
            </a:r>
            <a:r>
              <a:rPr lang="en-US" sz="2800" err="1"/>
              <a:t>cho</a:t>
            </a:r>
            <a:r>
              <a:rPr lang="en-US" sz="2800"/>
              <a:t> </a:t>
            </a:r>
            <a:r>
              <a:rPr lang="en-US" sz="2800" err="1"/>
              <a:t>câu</a:t>
            </a:r>
            <a:r>
              <a:rPr lang="en-US" sz="2800"/>
              <a:t> </a:t>
            </a:r>
            <a:r>
              <a:rPr lang="en-US" sz="2800" err="1"/>
              <a:t>hỏi</a:t>
            </a:r>
            <a:r>
              <a:rPr lang="en-US" sz="2800"/>
              <a:t> </a:t>
            </a:r>
            <a:r>
              <a:rPr lang="en-US" sz="2800" err="1"/>
              <a:t>trên</a:t>
            </a:r>
            <a:r>
              <a:rPr lang="en-US" sz="2800"/>
              <a:t> </a:t>
            </a:r>
            <a:r>
              <a:rPr lang="en-US" sz="2800" err="1"/>
              <a:t>em</a:t>
            </a:r>
            <a:r>
              <a:rPr lang="en-US" sz="2800"/>
              <a:t> </a:t>
            </a:r>
            <a:r>
              <a:rPr lang="en-US" sz="2800" err="1"/>
              <a:t>đã</a:t>
            </a:r>
            <a:r>
              <a:rPr lang="en-US" sz="2800"/>
              <a:t> </a:t>
            </a:r>
            <a:r>
              <a:rPr lang="en-US" sz="2800" err="1"/>
              <a:t>chọn</a:t>
            </a:r>
            <a:r>
              <a:rPr lang="en-US" sz="2800"/>
              <a:t> </a:t>
            </a:r>
            <a:r>
              <a:rPr lang="en-US" sz="2800" err="1"/>
              <a:t>đề</a:t>
            </a:r>
            <a:r>
              <a:rPr lang="en-US" sz="2800"/>
              <a:t> </a:t>
            </a:r>
            <a:r>
              <a:rPr lang="en-US" sz="2800" err="1"/>
              <a:t>tài</a:t>
            </a:r>
            <a:r>
              <a:rPr lang="en-US" sz="2800"/>
              <a:t> “</a:t>
            </a:r>
            <a:r>
              <a:rPr lang="en-US" sz="2800" b="1" i="1" err="1"/>
              <a:t>Tìm</a:t>
            </a:r>
            <a:r>
              <a:rPr lang="en-US" sz="2800" b="1" i="1"/>
              <a:t> </a:t>
            </a:r>
            <a:r>
              <a:rPr lang="en-US" sz="2800" b="1" i="1" err="1"/>
              <a:t>giải</a:t>
            </a:r>
            <a:r>
              <a:rPr lang="en-US" sz="2800" b="1" i="1"/>
              <a:t> </a:t>
            </a:r>
            <a:r>
              <a:rPr lang="en-US" sz="2800" b="1" i="1" err="1"/>
              <a:t>pháp</a:t>
            </a:r>
            <a:r>
              <a:rPr lang="en-US" sz="2800" b="1" i="1"/>
              <a:t> </a:t>
            </a:r>
            <a:r>
              <a:rPr lang="en-US" sz="2800" b="1" i="1" err="1"/>
              <a:t>tối</a:t>
            </a:r>
            <a:r>
              <a:rPr lang="en-US" sz="2800" b="1" i="1"/>
              <a:t> </a:t>
            </a:r>
            <a:r>
              <a:rPr lang="en-US" sz="2800" b="1" i="1" err="1"/>
              <a:t>ưu</a:t>
            </a:r>
            <a:r>
              <a:rPr lang="en-US" sz="2800" b="1" i="1"/>
              <a:t> </a:t>
            </a:r>
            <a:r>
              <a:rPr lang="en-US" sz="2800" b="1" i="1" err="1"/>
              <a:t>cho</a:t>
            </a:r>
            <a:r>
              <a:rPr lang="en-US" sz="2800" b="1" i="1"/>
              <a:t> </a:t>
            </a:r>
            <a:r>
              <a:rPr lang="en-US" sz="2800" b="1" i="1" err="1"/>
              <a:t>bài</a:t>
            </a:r>
            <a:r>
              <a:rPr lang="en-US" sz="2800" b="1" i="1"/>
              <a:t> </a:t>
            </a:r>
            <a:r>
              <a:rPr lang="en-US" sz="2800" b="1" i="1" err="1"/>
              <a:t>toán</a:t>
            </a:r>
            <a:r>
              <a:rPr lang="en-US" sz="2800" b="1" i="1"/>
              <a:t> </a:t>
            </a:r>
            <a:r>
              <a:rPr lang="en-US" sz="2800" b="1" i="1" err="1"/>
              <a:t>xếp</a:t>
            </a:r>
            <a:r>
              <a:rPr lang="en-US" sz="2800" b="1" i="1"/>
              <a:t> </a:t>
            </a:r>
            <a:r>
              <a:rPr lang="en-US" sz="2800" b="1" i="1" err="1"/>
              <a:t>hàng</a:t>
            </a:r>
            <a:r>
              <a:rPr lang="en-US" sz="2800" b="1" i="1"/>
              <a:t> </a:t>
            </a:r>
            <a:r>
              <a:rPr lang="en-US" sz="2800" b="1" i="1" err="1"/>
              <a:t>trong</a:t>
            </a:r>
            <a:r>
              <a:rPr lang="en-US" sz="2800" b="1" i="1"/>
              <a:t> </a:t>
            </a:r>
            <a:r>
              <a:rPr lang="en-US" sz="2800" b="1" i="1" err="1"/>
              <a:t>vận</a:t>
            </a:r>
            <a:r>
              <a:rPr lang="en-US" sz="2800" b="1" i="1"/>
              <a:t> </a:t>
            </a:r>
            <a:r>
              <a:rPr lang="en-US" sz="2800" b="1" i="1" err="1"/>
              <a:t>tải</a:t>
            </a:r>
            <a:r>
              <a:rPr lang="en-US" sz="2800"/>
              <a:t>” </a:t>
            </a:r>
            <a:r>
              <a:rPr lang="en-US" sz="2800" err="1"/>
              <a:t>để</a:t>
            </a:r>
            <a:r>
              <a:rPr lang="en-US" sz="2800"/>
              <a:t> </a:t>
            </a:r>
            <a:r>
              <a:rPr lang="en-US" sz="2800" err="1"/>
              <a:t>làm</a:t>
            </a:r>
            <a:r>
              <a:rPr lang="en-US" sz="2800"/>
              <a:t> </a:t>
            </a:r>
            <a:r>
              <a:rPr lang="en-US" sz="2800" err="1"/>
              <a:t>đồ</a:t>
            </a:r>
            <a:r>
              <a:rPr lang="en-US" sz="2800"/>
              <a:t> </a:t>
            </a:r>
            <a:r>
              <a:rPr lang="en-US" sz="2800" err="1"/>
              <a:t>án</a:t>
            </a:r>
            <a:r>
              <a:rPr lang="en-US" sz="2800"/>
              <a:t> </a:t>
            </a:r>
            <a:r>
              <a:rPr lang="en-US" sz="2800" err="1"/>
              <a:t>tốt</a:t>
            </a:r>
            <a:r>
              <a:rPr lang="en-US" sz="2800"/>
              <a:t> </a:t>
            </a:r>
            <a:r>
              <a:rPr lang="en-US" sz="2800" err="1"/>
              <a:t>ngiệp</a:t>
            </a:r>
            <a:r>
              <a:rPr lang="en-US" sz="28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84EE49B-DEF4-427A-BCF5-4C7007FA0E91}"/>
              </a:ext>
            </a:extLst>
          </p:cNvPr>
          <p:cNvSpPr>
            <a:spLocks noGrp="1"/>
          </p:cNvSpPr>
          <p:nvPr>
            <p:ph type="title"/>
          </p:nvPr>
        </p:nvSpPr>
        <p:spPr>
          <a:xfrm>
            <a:off x="1295400" y="0"/>
            <a:ext cx="7467600" cy="553998"/>
          </a:xfrm>
        </p:spPr>
        <p:txBody>
          <a:bodyPr/>
          <a:lstStyle/>
          <a:p>
            <a:pPr marL="339725" indent="-339725" algn="just"/>
            <a:r>
              <a:rPr lang="en-US" altLang="en-US" sz="3600"/>
              <a:t>Phương án để giải quyết</a:t>
            </a:r>
          </a:p>
        </p:txBody>
      </p:sp>
      <p:sp>
        <p:nvSpPr>
          <p:cNvPr id="3" name="Content Placeholder 2">
            <a:extLst>
              <a:ext uri="{FF2B5EF4-FFF2-40B4-BE49-F238E27FC236}">
                <a16:creationId xmlns:a16="http://schemas.microsoft.com/office/drawing/2014/main" id="{3F411300-CEEA-4750-A5BE-FC342E1E0172}"/>
              </a:ext>
            </a:extLst>
          </p:cNvPr>
          <p:cNvSpPr>
            <a:spLocks noGrp="1"/>
          </p:cNvSpPr>
          <p:nvPr>
            <p:ph idx="1"/>
          </p:nvPr>
        </p:nvSpPr>
        <p:spPr>
          <a:xfrm>
            <a:off x="685800" y="1066801"/>
            <a:ext cx="8382000" cy="6709529"/>
          </a:xfrm>
        </p:spPr>
        <p:txBody>
          <a:bodyPr/>
          <a:lstStyle/>
          <a:p>
            <a:pPr marL="339725" indent="-339725" algn="just">
              <a:buNone/>
              <a:defRPr/>
            </a:pPr>
            <a:r>
              <a:rPr lang="en-US" sz="2400" b="1">
                <a:solidFill>
                  <a:schemeClr val="accent5">
                    <a:lumMod val="10000"/>
                  </a:schemeClr>
                </a:solidFill>
                <a:effectLst>
                  <a:outerShdw blurRad="38100" dist="38100" dir="2700000" algn="tl">
                    <a:srgbClr val="000000">
                      <a:alpha val="43137"/>
                    </a:srgbClr>
                  </a:outerShdw>
                </a:effectLst>
              </a:rPr>
              <a:t>Tạo ra một hệ thống cho phép:</a:t>
            </a:r>
          </a:p>
          <a:p>
            <a:pPr algn="just">
              <a:buFont typeface="Wingdings" panose="05000000000000000000" pitchFamily="2" charset="2"/>
              <a:buChar char="Ø"/>
              <a:defRPr/>
            </a:pPr>
            <a:r>
              <a:rPr lang="en-US" sz="2400"/>
              <a:t>Chủ phương tiện, chủ hàng đăng ký thông tin họ.</a:t>
            </a:r>
          </a:p>
          <a:p>
            <a:pPr algn="just">
              <a:buFont typeface="Wingdings" panose="05000000000000000000" pitchFamily="2" charset="2"/>
              <a:buChar char="Ø"/>
              <a:defRPr/>
            </a:pPr>
            <a:r>
              <a:rPr lang="en-US" sz="2400"/>
              <a:t>Tạo phương án vận chuyển thì:</a:t>
            </a:r>
          </a:p>
          <a:p>
            <a:pPr lvl="1" algn="just">
              <a:buFont typeface="Wingdings" panose="05000000000000000000" pitchFamily="2" charset="2"/>
              <a:buChar char="q"/>
              <a:defRPr/>
            </a:pPr>
            <a:r>
              <a:rPr lang="en-US" sz="2000" b="1"/>
              <a:t>Chủ </a:t>
            </a:r>
            <a:r>
              <a:rPr lang="en-US" sz="2000" b="1" err="1"/>
              <a:t>phương</a:t>
            </a:r>
            <a:r>
              <a:rPr lang="en-US" sz="2000" b="1"/>
              <a:t> </a:t>
            </a:r>
            <a:r>
              <a:rPr lang="en-US" sz="2000" b="1" err="1"/>
              <a:t>tiện</a:t>
            </a:r>
            <a:r>
              <a:rPr lang="en-US" sz="2000" b="1"/>
              <a:t>: </a:t>
            </a:r>
            <a:r>
              <a:rPr lang="en-US" sz="2000"/>
              <a:t>Thông </a:t>
            </a:r>
            <a:r>
              <a:rPr lang="en-US" sz="2000" err="1"/>
              <a:t>báo</a:t>
            </a:r>
            <a:r>
              <a:rPr lang="en-US" sz="2000"/>
              <a:t> </a:t>
            </a:r>
            <a:r>
              <a:rPr lang="en-US" sz="2000" err="1"/>
              <a:t>toàn</a:t>
            </a:r>
            <a:r>
              <a:rPr lang="en-US" sz="2000"/>
              <a:t> </a:t>
            </a:r>
            <a:r>
              <a:rPr lang="en-US" sz="2000" err="1"/>
              <a:t>bộ</a:t>
            </a:r>
            <a:r>
              <a:rPr lang="en-US" sz="2000"/>
              <a:t> </a:t>
            </a:r>
            <a:r>
              <a:rPr lang="en-US" sz="2000" err="1"/>
              <a:t>những</a:t>
            </a:r>
            <a:r>
              <a:rPr lang="en-US" sz="2000"/>
              <a:t> </a:t>
            </a:r>
            <a:r>
              <a:rPr lang="en-US" sz="2000" err="1"/>
              <a:t>chuyến</a:t>
            </a:r>
            <a:r>
              <a:rPr lang="en-US" sz="2000"/>
              <a:t> </a:t>
            </a:r>
            <a:r>
              <a:rPr lang="en-US" sz="2000" err="1"/>
              <a:t>xe</a:t>
            </a:r>
            <a:r>
              <a:rPr lang="en-US" sz="2000"/>
              <a:t> </a:t>
            </a:r>
            <a:r>
              <a:rPr lang="en-US" sz="2000" err="1"/>
              <a:t>của</a:t>
            </a:r>
            <a:r>
              <a:rPr lang="en-US" sz="2000"/>
              <a:t> </a:t>
            </a:r>
            <a:r>
              <a:rPr lang="en-US" sz="2000" err="1"/>
              <a:t>họ</a:t>
            </a:r>
            <a:r>
              <a:rPr lang="en-US" sz="2000"/>
              <a:t> </a:t>
            </a:r>
            <a:r>
              <a:rPr lang="en-US" sz="2000" err="1"/>
              <a:t>gồm</a:t>
            </a:r>
            <a:r>
              <a:rPr lang="en-US" sz="2000"/>
              <a:t>: </a:t>
            </a:r>
            <a:r>
              <a:rPr lang="en-US" sz="2000" err="1"/>
              <a:t>Thông</a:t>
            </a:r>
            <a:r>
              <a:rPr lang="en-US" sz="2000"/>
              <a:t> </a:t>
            </a:r>
            <a:r>
              <a:rPr lang="en-US" sz="2000" err="1"/>
              <a:t>số</a:t>
            </a:r>
            <a:r>
              <a:rPr lang="en-US" sz="2000"/>
              <a:t> </a:t>
            </a:r>
            <a:r>
              <a:rPr lang="en-US" sz="2000" err="1"/>
              <a:t>kỹ</a:t>
            </a:r>
            <a:r>
              <a:rPr lang="en-US" sz="2000"/>
              <a:t> </a:t>
            </a:r>
            <a:r>
              <a:rPr lang="en-US" sz="2000" err="1"/>
              <a:t>thuật</a:t>
            </a:r>
            <a:r>
              <a:rPr lang="en-US" sz="2000"/>
              <a:t> </a:t>
            </a:r>
            <a:r>
              <a:rPr lang="en-US" sz="2000" err="1"/>
              <a:t>của</a:t>
            </a:r>
            <a:r>
              <a:rPr lang="en-US" sz="2000"/>
              <a:t> </a:t>
            </a:r>
            <a:r>
              <a:rPr lang="en-US" sz="2000" err="1"/>
              <a:t>xe</a:t>
            </a:r>
            <a:r>
              <a:rPr lang="en-US" sz="2000"/>
              <a:t>, </a:t>
            </a:r>
            <a:r>
              <a:rPr lang="en-US" sz="2000" err="1"/>
              <a:t>Điểm</a:t>
            </a:r>
            <a:r>
              <a:rPr lang="en-US" sz="2000"/>
              <a:t> </a:t>
            </a:r>
            <a:r>
              <a:rPr lang="en-US" sz="2000" err="1"/>
              <a:t>đi</a:t>
            </a:r>
            <a:r>
              <a:rPr lang="en-US" sz="2000"/>
              <a:t>, </a:t>
            </a:r>
            <a:r>
              <a:rPr lang="en-US" sz="2000" err="1"/>
              <a:t>điểm</a:t>
            </a:r>
            <a:r>
              <a:rPr lang="en-US" sz="2000"/>
              <a:t> </a:t>
            </a:r>
            <a:r>
              <a:rPr lang="en-US" sz="2000" err="1"/>
              <a:t>đến</a:t>
            </a:r>
            <a:r>
              <a:rPr lang="en-US" sz="2000"/>
              <a:t>, </a:t>
            </a:r>
            <a:r>
              <a:rPr lang="en-US" sz="2000" err="1"/>
              <a:t>tuyến</a:t>
            </a:r>
            <a:r>
              <a:rPr lang="en-US" sz="2000"/>
              <a:t> </a:t>
            </a:r>
            <a:r>
              <a:rPr lang="en-US" sz="2000" err="1"/>
              <a:t>đường</a:t>
            </a:r>
            <a:r>
              <a:rPr lang="en-US" sz="2000"/>
              <a:t>, </a:t>
            </a:r>
            <a:r>
              <a:rPr lang="en-US" sz="2000" err="1"/>
              <a:t>khối</a:t>
            </a:r>
            <a:r>
              <a:rPr lang="en-US" sz="2000"/>
              <a:t> </a:t>
            </a:r>
            <a:r>
              <a:rPr lang="en-US" sz="2000" err="1"/>
              <a:t>lượng</a:t>
            </a:r>
            <a:r>
              <a:rPr lang="en-US" sz="2000"/>
              <a:t> </a:t>
            </a:r>
            <a:r>
              <a:rPr lang="en-US" sz="2000" err="1"/>
              <a:t>hàng</a:t>
            </a:r>
            <a:r>
              <a:rPr lang="en-US" sz="2000"/>
              <a:t> </a:t>
            </a:r>
            <a:r>
              <a:rPr lang="en-US" sz="2000" err="1"/>
              <a:t>đã</a:t>
            </a:r>
            <a:r>
              <a:rPr lang="en-US" sz="2000"/>
              <a:t> </a:t>
            </a:r>
            <a:r>
              <a:rPr lang="en-US" sz="2000" err="1"/>
              <a:t>có</a:t>
            </a:r>
            <a:r>
              <a:rPr lang="en-US" sz="2000"/>
              <a:t>, </a:t>
            </a:r>
            <a:r>
              <a:rPr lang="en-US" sz="2000" err="1"/>
              <a:t>khối</a:t>
            </a:r>
            <a:r>
              <a:rPr lang="en-US" sz="2000"/>
              <a:t> </a:t>
            </a:r>
            <a:r>
              <a:rPr lang="en-US" sz="2000" err="1"/>
              <a:t>lượng</a:t>
            </a:r>
            <a:r>
              <a:rPr lang="en-US" sz="2000"/>
              <a:t> </a:t>
            </a:r>
            <a:r>
              <a:rPr lang="en-US" sz="2000" err="1"/>
              <a:t>hàng</a:t>
            </a:r>
            <a:r>
              <a:rPr lang="en-US" sz="2000"/>
              <a:t> </a:t>
            </a:r>
            <a:r>
              <a:rPr lang="en-US" sz="2000" err="1"/>
              <a:t>cần</a:t>
            </a:r>
            <a:r>
              <a:rPr lang="en-US" sz="2000"/>
              <a:t> </a:t>
            </a:r>
            <a:r>
              <a:rPr lang="en-US" sz="2000" err="1"/>
              <a:t>chở</a:t>
            </a:r>
            <a:r>
              <a:rPr lang="en-US" sz="2000"/>
              <a:t> </a:t>
            </a:r>
            <a:r>
              <a:rPr lang="en-US" sz="2000" err="1"/>
              <a:t>thêm</a:t>
            </a:r>
            <a:r>
              <a:rPr lang="en-US" sz="2000"/>
              <a:t>, </a:t>
            </a:r>
            <a:r>
              <a:rPr lang="en-US" sz="2000" err="1"/>
              <a:t>Thời</a:t>
            </a:r>
            <a:r>
              <a:rPr lang="en-US" sz="2000"/>
              <a:t> </a:t>
            </a:r>
            <a:r>
              <a:rPr lang="en-US" sz="2000" err="1"/>
              <a:t>gian</a:t>
            </a:r>
            <a:r>
              <a:rPr lang="en-US" sz="2000"/>
              <a:t> </a:t>
            </a:r>
            <a:r>
              <a:rPr lang="en-US" sz="2000" err="1"/>
              <a:t>xuất</a:t>
            </a:r>
            <a:r>
              <a:rPr lang="en-US" sz="2000"/>
              <a:t> </a:t>
            </a:r>
            <a:r>
              <a:rPr lang="en-US" sz="2000" err="1"/>
              <a:t>phát</a:t>
            </a:r>
            <a:r>
              <a:rPr lang="en-US" sz="2000"/>
              <a:t>,…</a:t>
            </a:r>
          </a:p>
          <a:p>
            <a:pPr lvl="1" algn="just">
              <a:buFont typeface="Wingdings" panose="05000000000000000000" pitchFamily="2" charset="2"/>
              <a:buChar char="q"/>
              <a:defRPr/>
            </a:pPr>
            <a:r>
              <a:rPr lang="en-US" sz="2000" b="1" err="1"/>
              <a:t>Chủ</a:t>
            </a:r>
            <a:r>
              <a:rPr lang="en-US" sz="2000" b="1"/>
              <a:t> </a:t>
            </a:r>
            <a:r>
              <a:rPr lang="en-US" sz="2000" b="1" err="1"/>
              <a:t>hàng</a:t>
            </a:r>
            <a:r>
              <a:rPr lang="en-US" sz="2000" b="1"/>
              <a:t>: </a:t>
            </a:r>
            <a:r>
              <a:rPr lang="en-US" sz="2000" err="1"/>
              <a:t>Khai</a:t>
            </a:r>
            <a:r>
              <a:rPr lang="en-US" sz="2000"/>
              <a:t> </a:t>
            </a:r>
            <a:r>
              <a:rPr lang="en-US" sz="2000" err="1"/>
              <a:t>báo</a:t>
            </a:r>
            <a:r>
              <a:rPr lang="en-US" sz="2000"/>
              <a:t> </a:t>
            </a:r>
            <a:r>
              <a:rPr lang="en-US" sz="2000" err="1"/>
              <a:t>thông</a:t>
            </a:r>
            <a:r>
              <a:rPr lang="en-US" sz="2000"/>
              <a:t> tin </a:t>
            </a:r>
            <a:r>
              <a:rPr lang="en-US" sz="2000" err="1"/>
              <a:t>về</a:t>
            </a:r>
            <a:r>
              <a:rPr lang="en-US" sz="2000"/>
              <a:t> </a:t>
            </a:r>
            <a:r>
              <a:rPr lang="en-US" sz="2000" err="1"/>
              <a:t>hàng</a:t>
            </a:r>
            <a:r>
              <a:rPr lang="en-US" sz="2000"/>
              <a:t> </a:t>
            </a:r>
            <a:r>
              <a:rPr lang="en-US" sz="2000" err="1"/>
              <a:t>hóa</a:t>
            </a:r>
            <a:r>
              <a:rPr lang="en-US" sz="2000"/>
              <a:t>, </a:t>
            </a:r>
            <a:r>
              <a:rPr lang="en-US" sz="2000" err="1"/>
              <a:t>điểm</a:t>
            </a:r>
            <a:r>
              <a:rPr lang="en-US" sz="2000"/>
              <a:t> </a:t>
            </a:r>
            <a:r>
              <a:rPr lang="en-US" sz="2000" err="1"/>
              <a:t>đi</a:t>
            </a:r>
            <a:r>
              <a:rPr lang="en-US" sz="2000"/>
              <a:t> </a:t>
            </a:r>
            <a:r>
              <a:rPr lang="en-US" sz="2000" err="1"/>
              <a:t>điểm</a:t>
            </a:r>
            <a:r>
              <a:rPr lang="en-US" sz="2000"/>
              <a:t> </a:t>
            </a:r>
            <a:r>
              <a:rPr lang="en-US" sz="2000" err="1"/>
              <a:t>đến</a:t>
            </a:r>
            <a:r>
              <a:rPr lang="en-US" sz="2000"/>
              <a:t>, </a:t>
            </a:r>
            <a:r>
              <a:rPr lang="en-US" sz="2000" err="1"/>
              <a:t>tuyến</a:t>
            </a:r>
            <a:r>
              <a:rPr lang="en-US" sz="2000"/>
              <a:t> </a:t>
            </a:r>
            <a:r>
              <a:rPr lang="en-US" sz="2000" err="1"/>
              <a:t>đường</a:t>
            </a:r>
            <a:r>
              <a:rPr lang="en-US" sz="2000"/>
              <a:t>, khối </a:t>
            </a:r>
            <a:r>
              <a:rPr lang="en-US" sz="2000" err="1"/>
              <a:t>lượng</a:t>
            </a:r>
            <a:r>
              <a:rPr lang="en-US" sz="2000"/>
              <a:t> tịnh, thời gian cần vận chuyển,…</a:t>
            </a:r>
          </a:p>
          <a:p>
            <a:pPr algn="just">
              <a:buFont typeface="Wingdings" panose="05000000000000000000" pitchFamily="2" charset="2"/>
              <a:buChar char="Ø"/>
              <a:defRPr/>
            </a:pPr>
            <a:r>
              <a:rPr lang="en-US" sz="2400"/>
              <a:t>Hệ thống cung cấp chức năng cho phép: </a:t>
            </a:r>
          </a:p>
          <a:p>
            <a:pPr lvl="1" algn="just">
              <a:buFont typeface="Wingdings" panose="05000000000000000000" pitchFamily="2" charset="2"/>
              <a:buChar char="ü"/>
              <a:defRPr/>
            </a:pPr>
            <a:r>
              <a:rPr lang="en-US" sz="2000" b="1"/>
              <a:t>Chủ hàng </a:t>
            </a:r>
            <a:r>
              <a:rPr lang="en-US" sz="2000"/>
              <a:t>tìm </a:t>
            </a:r>
            <a:r>
              <a:rPr lang="en-US" sz="2000" b="1"/>
              <a:t>phương tiện</a:t>
            </a:r>
            <a:r>
              <a:rPr lang="en-US" sz="2000"/>
              <a:t>.</a:t>
            </a:r>
          </a:p>
          <a:p>
            <a:pPr lvl="1" algn="just">
              <a:buFont typeface="Wingdings" panose="05000000000000000000" pitchFamily="2" charset="2"/>
              <a:buChar char="ü"/>
              <a:defRPr/>
            </a:pPr>
            <a:r>
              <a:rPr lang="en-US" sz="2000" b="1"/>
              <a:t>Chủ phương tiện </a:t>
            </a:r>
            <a:r>
              <a:rPr lang="en-US" sz="2000"/>
              <a:t>tìm </a:t>
            </a:r>
            <a:r>
              <a:rPr lang="en-US" sz="2000" b="1"/>
              <a:t>hàng</a:t>
            </a:r>
            <a:r>
              <a:rPr lang="en-US" sz="2000"/>
              <a:t>. </a:t>
            </a:r>
          </a:p>
          <a:p>
            <a:pPr algn="just">
              <a:buFont typeface="Wingdings" panose="05000000000000000000" pitchFamily="2" charset="2"/>
              <a:buChar char="Ø"/>
              <a:defRPr/>
            </a:pPr>
            <a:r>
              <a:rPr lang="en-US" sz="2400"/>
              <a:t>Khi có thông tin hợp lý thì chủ hàng và chủ phương tiện tự liên hệ để thỏa thuận và ký hợp đồng vận chuyển.</a:t>
            </a:r>
          </a:p>
          <a:p>
            <a:pPr marL="339725" indent="-339725" algn="just">
              <a:buNone/>
              <a:defRPr/>
            </a:pPr>
            <a:endParaRPr lang="en-US" sz="2400"/>
          </a:p>
          <a:p>
            <a:pPr marL="339725" indent="-339725" algn="just">
              <a:buNone/>
              <a:defRPr/>
            </a:pPr>
            <a:endParaRPr lang="en-US" sz="2400"/>
          </a:p>
          <a:p>
            <a:pPr marL="339725" indent="-339725" algn="just">
              <a:buNone/>
              <a:defRPr/>
            </a:pPr>
            <a:endParaRPr lang="en-US" sz="2400"/>
          </a:p>
          <a:p>
            <a:pPr marL="339725" indent="-339725" algn="just">
              <a:buNone/>
              <a:defRPr/>
            </a:pPr>
            <a:endParaRPr lang="en-US" sz="2400"/>
          </a:p>
          <a:p>
            <a:pPr marL="339725" indent="-339725" algn="just">
              <a:buFont typeface="Wingdings" panose="05000000000000000000" pitchFamily="2" charset="2"/>
              <a:buChar char="§"/>
              <a:defRPr/>
            </a:pPr>
            <a:endParaRPr lang="en-US" sz="2800"/>
          </a:p>
          <a:p>
            <a:pPr marL="339725" indent="-339725" algn="just">
              <a:buNone/>
              <a:defRPr/>
            </a:pP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FD46FA5-19A3-49CA-A544-433B48BF1FCB}"/>
              </a:ext>
            </a:extLst>
          </p:cNvPr>
          <p:cNvSpPr>
            <a:spLocks noGrp="1"/>
          </p:cNvSpPr>
          <p:nvPr>
            <p:ph type="title"/>
          </p:nvPr>
        </p:nvSpPr>
        <p:spPr>
          <a:xfrm>
            <a:off x="1295400" y="0"/>
            <a:ext cx="7467600" cy="553998"/>
          </a:xfrm>
        </p:spPr>
        <p:txBody>
          <a:bodyPr/>
          <a:lstStyle/>
          <a:p>
            <a:r>
              <a:rPr lang="en-US" altLang="en-US" sz="3600"/>
              <a:t>2. Cơ sở lý thuyết</a:t>
            </a:r>
          </a:p>
        </p:txBody>
      </p:sp>
      <p:sp>
        <p:nvSpPr>
          <p:cNvPr id="11267" name="Content Placeholder 2">
            <a:extLst>
              <a:ext uri="{FF2B5EF4-FFF2-40B4-BE49-F238E27FC236}">
                <a16:creationId xmlns:a16="http://schemas.microsoft.com/office/drawing/2014/main" id="{7A9192AA-B14E-46A5-AC3C-F5296EE68B82}"/>
              </a:ext>
            </a:extLst>
          </p:cNvPr>
          <p:cNvSpPr>
            <a:spLocks noGrp="1"/>
          </p:cNvSpPr>
          <p:nvPr>
            <p:ph idx="1"/>
          </p:nvPr>
        </p:nvSpPr>
        <p:spPr>
          <a:xfrm>
            <a:off x="685800" y="1066800"/>
            <a:ext cx="8382000" cy="6247864"/>
          </a:xfrm>
        </p:spPr>
        <p:txBody>
          <a:bodyPr/>
          <a:lstStyle/>
          <a:p>
            <a:pPr marL="339725" indent="-339725" algn="just">
              <a:buFont typeface="Wingdings" panose="05000000000000000000" pitchFamily="2" charset="2"/>
              <a:buChar char="Ø"/>
            </a:pPr>
            <a:r>
              <a:rPr lang="en-US" altLang="en-US" sz="2800"/>
              <a:t>Khi cần phải vận chuyển hàng hóa chúng ta cần phải lựa chọn cụ thể trọng tải, độ chuyên dụng của phương tiện vận chuyển sao cho phù hợp với tính chất, khối lượng hàng hóa và điều kiện tuyến đường, điều kiện xếp dỡ để đảm bảo hiệu quả sử dụng phương tiện. </a:t>
            </a:r>
          </a:p>
          <a:p>
            <a:pPr marL="339725" indent="-339725">
              <a:buFont typeface="Wingdings" panose="05000000000000000000" pitchFamily="2" charset="2"/>
              <a:buChar char="Ø"/>
            </a:pPr>
            <a:r>
              <a:rPr lang="en-US" altLang="en-US" sz="2800"/>
              <a:t>Khi thực hiện vận chuyển chúng ta phải xét đến một số chỉ tiêu kinh tế kỹ thuật trong vận tải như</a:t>
            </a:r>
          </a:p>
          <a:p>
            <a:pPr lvl="1" indent="-342900">
              <a:buFont typeface="Wingdings" panose="05000000000000000000" pitchFamily="2" charset="2"/>
              <a:buChar char="§"/>
            </a:pPr>
            <a:r>
              <a:rPr lang="en-US" altLang="en-US" sz="2400"/>
              <a:t>Chỉ tiêu khối lượng, lượng luân chuyển hàng hóa được phép xếp lên xe.</a:t>
            </a:r>
          </a:p>
          <a:p>
            <a:pPr lvl="1" indent="-342900">
              <a:buFont typeface="Wingdings" panose="05000000000000000000" pitchFamily="2" charset="2"/>
              <a:buChar char="§"/>
            </a:pPr>
            <a:r>
              <a:rPr lang="en-US" altLang="en-US" sz="2400"/>
              <a:t>Tốc độ xe chạy.</a:t>
            </a:r>
          </a:p>
          <a:p>
            <a:pPr lvl="1" indent="-342900">
              <a:buFont typeface="Wingdings" panose="05000000000000000000" pitchFamily="2" charset="2"/>
              <a:buChar char="§"/>
            </a:pPr>
            <a:r>
              <a:rPr lang="en-US" altLang="en-US" sz="2400"/>
              <a:t>Thời gian hoạt động của xe trong ngày.</a:t>
            </a:r>
          </a:p>
          <a:p>
            <a:pPr lvl="1" indent="-342900">
              <a:buFont typeface="Wingdings" panose="05000000000000000000" pitchFamily="2" charset="2"/>
              <a:buChar char="§"/>
            </a:pPr>
            <a:r>
              <a:rPr lang="en-US" altLang="en-US" sz="2400"/>
              <a:t>Doanh thu vận tải.</a:t>
            </a:r>
          </a:p>
          <a:p>
            <a:pPr marL="339725" indent="-339725" algn="just">
              <a:buNone/>
            </a:pPr>
            <a:r>
              <a:rPr lang="en-US" altLang="en-US" sz="2800"/>
              <a:t>	</a:t>
            </a:r>
          </a:p>
          <a:p>
            <a:pPr marL="339725" indent="-339725" algn="just">
              <a:buFont typeface="Wingdings" panose="05000000000000000000" pitchFamily="2" charset="2"/>
              <a:buChar char="§"/>
            </a:pPr>
            <a:endParaRPr lang="en-US" altLang="en-US"/>
          </a:p>
          <a:p>
            <a:pPr marL="339725" indent="-339725" algn="just">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C45234F-5F08-4864-B4F8-EF7975836168}"/>
              </a:ext>
            </a:extLst>
          </p:cNvPr>
          <p:cNvSpPr>
            <a:spLocks noGrp="1"/>
          </p:cNvSpPr>
          <p:nvPr>
            <p:ph type="title"/>
          </p:nvPr>
        </p:nvSpPr>
        <p:spPr>
          <a:xfrm>
            <a:off x="1295400" y="0"/>
            <a:ext cx="7467600" cy="553998"/>
          </a:xfrm>
        </p:spPr>
        <p:txBody>
          <a:bodyPr/>
          <a:lstStyle/>
          <a:p>
            <a:r>
              <a:rPr lang="en-US" altLang="en-US" sz="3600"/>
              <a:t>2. Cơ sở lý thuyết</a:t>
            </a:r>
          </a:p>
        </p:txBody>
      </p:sp>
      <p:sp>
        <p:nvSpPr>
          <p:cNvPr id="12291" name="Content Placeholder 2">
            <a:extLst>
              <a:ext uri="{FF2B5EF4-FFF2-40B4-BE49-F238E27FC236}">
                <a16:creationId xmlns:a16="http://schemas.microsoft.com/office/drawing/2014/main" id="{C4BCF6CD-AD71-49B7-9212-ED178FDE10EE}"/>
              </a:ext>
            </a:extLst>
          </p:cNvPr>
          <p:cNvSpPr>
            <a:spLocks noGrp="1"/>
          </p:cNvSpPr>
          <p:nvPr>
            <p:ph idx="1"/>
          </p:nvPr>
        </p:nvSpPr>
        <p:spPr>
          <a:xfrm>
            <a:off x="533400" y="914400"/>
            <a:ext cx="8686800" cy="5863144"/>
          </a:xfrm>
        </p:spPr>
        <p:txBody>
          <a:bodyPr/>
          <a:lstStyle/>
          <a:p>
            <a:r>
              <a:rPr lang="en-US" altLang="en-US"/>
              <a:t>Đối tượng chuyên chở của vận tải</a:t>
            </a:r>
          </a:p>
          <a:p>
            <a:pPr algn="just">
              <a:buFont typeface="Wingdings" panose="05000000000000000000" pitchFamily="2" charset="2"/>
              <a:buChar char="Ø"/>
            </a:pPr>
            <a:r>
              <a:rPr lang="en-US" altLang="en-US" sz="2800"/>
              <a:t>Đối tượng chuyên chở của vận tải là hàng hóa và hành khách, hàng hóa được phân thành các loại khác nhau.</a:t>
            </a:r>
          </a:p>
          <a:p>
            <a:pPr algn="just">
              <a:buFont typeface="Wingdings" panose="05000000000000000000" pitchFamily="2" charset="2"/>
              <a:buChar char="Ø"/>
            </a:pPr>
            <a:r>
              <a:rPr lang="en-US" altLang="en-US" sz="2800"/>
              <a:t>Việc phân loại hàng hóa có ý nghĩa trong việc xây dựng chế độ cước phí, sử dụng công cụ vận chuyển, phương tiện xếp dỡ,…</a:t>
            </a:r>
          </a:p>
          <a:p>
            <a:pPr lvl="1" algn="just">
              <a:buFont typeface="Wingdings" panose="05000000000000000000" pitchFamily="2" charset="2"/>
              <a:buChar char="ü"/>
            </a:pPr>
            <a:r>
              <a:rPr lang="en-US" altLang="en-US" sz="2400"/>
              <a:t>Căn cứ vào tính chất (Hàng khô, lỏng,…).</a:t>
            </a:r>
          </a:p>
          <a:p>
            <a:pPr lvl="1" algn="just">
              <a:buFont typeface="Wingdings" panose="05000000000000000000" pitchFamily="2" charset="2"/>
              <a:buChar char="ü"/>
            </a:pPr>
            <a:r>
              <a:rPr lang="en-US" altLang="en-US" sz="2400"/>
              <a:t>Căn cứ vào bao bì (Hàng rời, hàng đóng gói,…).</a:t>
            </a:r>
          </a:p>
          <a:p>
            <a:pPr lvl="1" algn="just">
              <a:buFont typeface="Wingdings" panose="05000000000000000000" pitchFamily="2" charset="2"/>
              <a:buChar char="ü"/>
            </a:pPr>
            <a:r>
              <a:rPr lang="en-US" altLang="en-US" sz="2400"/>
              <a:t>Căn cứ vào đặc điểm chuyên chở và xếp dỡ (Hàng bách hóa,...).</a:t>
            </a:r>
          </a:p>
          <a:p>
            <a:pPr lvl="1" algn="just">
              <a:buFont typeface="Wingdings" panose="05000000000000000000" pitchFamily="2" charset="2"/>
              <a:buChar char="ü"/>
            </a:pPr>
            <a:r>
              <a:rPr lang="en-US" altLang="en-US" sz="2400"/>
              <a:t>Căn cứ vào kích thước hàng hóa (Hàng trọng lượng, hàng cồng kềnh,…).</a:t>
            </a:r>
          </a:p>
          <a:p>
            <a:pPr algn="just">
              <a:buFont typeface="Wingdings" panose="05000000000000000000" pitchFamily="2" charset="2"/>
              <a:buChar char="ü"/>
            </a:pPr>
            <a:endParaRPr lang="en-US" altLang="en-US" sz="2600"/>
          </a:p>
          <a:p>
            <a:pPr algn="just">
              <a:buFont typeface="Wingdings" panose="05000000000000000000" pitchFamily="2" charset="2"/>
              <a:buChar char="ü"/>
            </a:pPr>
            <a:endParaRPr lang="en-US" altLang="en-US"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30B9FF-7790-4AAC-A851-1A106454663F}"/>
              </a:ext>
            </a:extLst>
          </p:cNvPr>
          <p:cNvSpPr>
            <a:spLocks noGrp="1"/>
          </p:cNvSpPr>
          <p:nvPr>
            <p:ph type="title"/>
          </p:nvPr>
        </p:nvSpPr>
        <p:spPr>
          <a:xfrm>
            <a:off x="1295400" y="0"/>
            <a:ext cx="7467600" cy="553998"/>
          </a:xfrm>
        </p:spPr>
        <p:txBody>
          <a:bodyPr/>
          <a:lstStyle/>
          <a:p>
            <a:r>
              <a:rPr lang="en-US" altLang="en-US" sz="3600"/>
              <a:t>2. Cơ sở lý thuyết</a:t>
            </a:r>
            <a:endParaRPr lang="en-US" altLang="en-US" b="1"/>
          </a:p>
        </p:txBody>
      </p:sp>
      <p:sp>
        <p:nvSpPr>
          <p:cNvPr id="13315" name="Text Placeholder 4">
            <a:extLst>
              <a:ext uri="{FF2B5EF4-FFF2-40B4-BE49-F238E27FC236}">
                <a16:creationId xmlns:a16="http://schemas.microsoft.com/office/drawing/2014/main" id="{47CFF04D-5B3B-4B94-93F8-F80B00C857A4}"/>
              </a:ext>
            </a:extLst>
          </p:cNvPr>
          <p:cNvSpPr>
            <a:spLocks noGrp="1"/>
          </p:cNvSpPr>
          <p:nvPr>
            <p:ph type="body" sz="half" idx="1"/>
          </p:nvPr>
        </p:nvSpPr>
        <p:spPr>
          <a:xfrm>
            <a:off x="609600" y="1265238"/>
            <a:ext cx="4267200" cy="5170646"/>
          </a:xfrm>
        </p:spPr>
        <p:txBody>
          <a:bodyPr/>
          <a:lstStyle/>
          <a:p>
            <a:r>
              <a:rPr lang="en-US" altLang="en-US" sz="2800"/>
              <a:t>Yêu cầu xếp dỡ hàng</a:t>
            </a:r>
          </a:p>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pPr algn="just"/>
            <a:r>
              <a:rPr lang="en-US" altLang="en-US" sz="2800"/>
              <a:t>Yêu cầu xếp dỡ hàng rời</a:t>
            </a:r>
          </a:p>
          <a:p>
            <a:pPr>
              <a:buFontTx/>
              <a:buNone/>
            </a:pPr>
            <a:endParaRPr lang="en-US" altLang="en-US" sz="2800"/>
          </a:p>
        </p:txBody>
      </p:sp>
      <p:sp>
        <p:nvSpPr>
          <p:cNvPr id="13316" name="Content Placeholder 5">
            <a:extLst>
              <a:ext uri="{FF2B5EF4-FFF2-40B4-BE49-F238E27FC236}">
                <a16:creationId xmlns:a16="http://schemas.microsoft.com/office/drawing/2014/main" id="{EEA4A6F0-1FBB-444A-94A9-592220260897}"/>
              </a:ext>
            </a:extLst>
          </p:cNvPr>
          <p:cNvSpPr>
            <a:spLocks noGrp="1"/>
          </p:cNvSpPr>
          <p:nvPr>
            <p:ph sz="half" idx="2"/>
          </p:nvPr>
        </p:nvSpPr>
        <p:spPr>
          <a:xfrm>
            <a:off x="4724400" y="1265238"/>
            <a:ext cx="4724400" cy="5211762"/>
          </a:xfrm>
        </p:spPr>
        <p:txBody>
          <a:bodyPr/>
          <a:lstStyle/>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endParaRPr lang="en-US" altLang="en-US" sz="2800"/>
          </a:p>
          <a:p>
            <a:pPr algn="just"/>
            <a:r>
              <a:rPr lang="en-US" altLang="en-US" sz="2800"/>
              <a:t>Yêu cầu xếp dỡ hàng trụ ống</a:t>
            </a:r>
          </a:p>
          <a:p>
            <a:endParaRPr lang="en-US" altLang="en-US" sz="2800"/>
          </a:p>
        </p:txBody>
      </p:sp>
      <p:pic>
        <p:nvPicPr>
          <p:cNvPr id="13317" name="Picture 7" descr="xep hang roi1.jpg">
            <a:extLst>
              <a:ext uri="{FF2B5EF4-FFF2-40B4-BE49-F238E27FC236}">
                <a16:creationId xmlns:a16="http://schemas.microsoft.com/office/drawing/2014/main" id="{ED80F5C4-B610-4EE5-BC55-289CFF08E0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4343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xep hang ong tru okie.jpg.jpg">
            <a:extLst>
              <a:ext uri="{FF2B5EF4-FFF2-40B4-BE49-F238E27FC236}">
                <a16:creationId xmlns:a16="http://schemas.microsoft.com/office/drawing/2014/main" id="{3FCC08AC-AF07-4284-B8BA-919A75A1B3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1752600"/>
            <a:ext cx="47625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13A49E73-8547-4CA8-80D3-043FE3243C77}"/>
              </a:ext>
            </a:extLst>
          </p:cNvPr>
          <p:cNvSpPr>
            <a:spLocks noGrp="1"/>
          </p:cNvSpPr>
          <p:nvPr>
            <p:ph type="title"/>
          </p:nvPr>
        </p:nvSpPr>
        <p:spPr>
          <a:xfrm>
            <a:off x="1295400" y="0"/>
            <a:ext cx="7467600" cy="553998"/>
          </a:xfrm>
        </p:spPr>
        <p:txBody>
          <a:bodyPr/>
          <a:lstStyle/>
          <a:p>
            <a:r>
              <a:rPr lang="en-US" altLang="en-US" sz="3600"/>
              <a:t>3. Xây dựng phương án vận tải</a:t>
            </a:r>
          </a:p>
        </p:txBody>
      </p:sp>
      <p:sp>
        <p:nvSpPr>
          <p:cNvPr id="14339" name="Content Placeholder 5">
            <a:extLst>
              <a:ext uri="{FF2B5EF4-FFF2-40B4-BE49-F238E27FC236}">
                <a16:creationId xmlns:a16="http://schemas.microsoft.com/office/drawing/2014/main" id="{D7EE52E5-1EB2-4EFA-B1F1-82728AE35793}"/>
              </a:ext>
            </a:extLst>
          </p:cNvPr>
          <p:cNvSpPr>
            <a:spLocks noGrp="1"/>
          </p:cNvSpPr>
          <p:nvPr>
            <p:ph idx="1"/>
          </p:nvPr>
        </p:nvSpPr>
        <p:spPr>
          <a:xfrm>
            <a:off x="457200" y="1219201"/>
            <a:ext cx="8991600" cy="2846933"/>
          </a:xfrm>
        </p:spPr>
        <p:txBody>
          <a:bodyPr/>
          <a:lstStyle/>
          <a:p>
            <a:pPr algn="just"/>
            <a:r>
              <a:rPr lang="en-US" altLang="en-US"/>
              <a:t>Khai phá dữ liệu</a:t>
            </a:r>
          </a:p>
          <a:p>
            <a:pPr algn="just">
              <a:buFont typeface="Wingdings" panose="05000000000000000000" pitchFamily="2" charset="2"/>
              <a:buChar char="Ø"/>
            </a:pPr>
            <a:r>
              <a:rPr lang="en-US" altLang="en-US" sz="2800"/>
              <a:t>Là một tập hợp các kỹ thuật được sử dụng để tự động khai thác và tìm ra các mối quan hệ lẫn nhau của dữ liệu trong một tập hợp dữ liệu khổng lồ và phức tạp, đồng thời cũng tìm ra các mẫu tiềm ẩn trong tập dữ liệu đó.	</a:t>
            </a:r>
          </a:p>
          <a:p>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D064F1-3504-414C-86F2-1C3C7BB1269F}"/>
              </a:ext>
            </a:extLst>
          </p:cNvPr>
          <p:cNvSpPr>
            <a:spLocks noGrp="1"/>
          </p:cNvSpPr>
          <p:nvPr>
            <p:ph type="title" idx="4294967295"/>
          </p:nvPr>
        </p:nvSpPr>
        <p:spPr>
          <a:xfrm>
            <a:off x="1295400" y="0"/>
            <a:ext cx="7467600" cy="553998"/>
          </a:xfrm>
        </p:spPr>
        <p:txBody>
          <a:bodyPr/>
          <a:lstStyle/>
          <a:p>
            <a:r>
              <a:rPr lang="en-US" altLang="en-US" sz="3600"/>
              <a:t>3. Xây dựng phương án vận tải</a:t>
            </a:r>
            <a:endParaRPr lang="en-US" altLang="en-US" b="1"/>
          </a:p>
        </p:txBody>
      </p:sp>
      <p:sp>
        <p:nvSpPr>
          <p:cNvPr id="15363" name="Text Placeholder 19">
            <a:extLst>
              <a:ext uri="{FF2B5EF4-FFF2-40B4-BE49-F238E27FC236}">
                <a16:creationId xmlns:a16="http://schemas.microsoft.com/office/drawing/2014/main" id="{68288D18-85D6-4118-A84A-3CD0C0D57FFB}"/>
              </a:ext>
            </a:extLst>
          </p:cNvPr>
          <p:cNvSpPr>
            <a:spLocks noGrp="1"/>
          </p:cNvSpPr>
          <p:nvPr>
            <p:ph sz="half" idx="4294967295"/>
          </p:nvPr>
        </p:nvSpPr>
        <p:spPr>
          <a:xfrm>
            <a:off x="381000" y="960439"/>
            <a:ext cx="4800600" cy="3631763"/>
          </a:xfrm>
        </p:spPr>
        <p:txBody>
          <a:bodyPr/>
          <a:lstStyle/>
          <a:p>
            <a:r>
              <a:rPr lang="en-US" altLang="en-US" sz="2800" b="1"/>
              <a:t>Luật kết hợp</a:t>
            </a:r>
          </a:p>
          <a:p>
            <a:pPr algn="just">
              <a:buFont typeface="Wingdings" panose="05000000000000000000" pitchFamily="2" charset="2"/>
              <a:buChar char="ü"/>
            </a:pPr>
            <a:r>
              <a:rPr lang="en-US" altLang="en-US" sz="2600"/>
              <a:t>Gọi </a:t>
            </a:r>
            <a:r>
              <a:rPr lang="en-US" altLang="en-US" sz="2600" i="1"/>
              <a:t>I =</a:t>
            </a:r>
            <a:r>
              <a:rPr lang="en-US" altLang="en-US" sz="2600"/>
              <a:t>{</a:t>
            </a:r>
            <a:r>
              <a:rPr lang="en-US" altLang="en-US" sz="2600" i="1"/>
              <a:t>I</a:t>
            </a:r>
            <a:r>
              <a:rPr lang="en-US" altLang="en-US" sz="2600" i="1" baseline="-25000"/>
              <a:t>1</a:t>
            </a:r>
            <a:r>
              <a:rPr lang="en-US" altLang="en-US" sz="2600" i="1"/>
              <a:t>, I</a:t>
            </a:r>
            <a:r>
              <a:rPr lang="en-US" altLang="en-US" sz="2600" i="1" baseline="-25000"/>
              <a:t>2</a:t>
            </a:r>
            <a:r>
              <a:rPr lang="en-US" altLang="en-US" sz="2600" i="1"/>
              <a:t>,</a:t>
            </a:r>
            <a:r>
              <a:rPr lang="en-US" altLang="en-US" sz="2600" i="1" baseline="-25000"/>
              <a:t> </a:t>
            </a:r>
            <a:r>
              <a:rPr lang="en-US" altLang="en-US" sz="2600" i="1"/>
              <a:t>..., I</a:t>
            </a:r>
            <a:r>
              <a:rPr lang="en-US" altLang="en-US" sz="2600" i="1" baseline="-25000"/>
              <a:t>m</a:t>
            </a:r>
            <a:r>
              <a:rPr lang="en-US" altLang="en-US" sz="2600"/>
              <a:t>} là tập m thuộc tính riêng biệt, mỗi thuộc tính gọi là một mục. Gọi D là một cơ sở dữ liệu, trong đó mỗi bản ghi T là một giao dịch và chứa các tập mục, </a:t>
            </a:r>
            <a:r>
              <a:rPr lang="en-US" altLang="en-US" sz="2600" i="1"/>
              <a:t>T </a:t>
            </a:r>
            <a:r>
              <a:rPr lang="en-US" altLang="en-US" sz="2600" i="1">
                <a:sym typeface="Symbol" panose="05050102010706020507" pitchFamily="18" charset="2"/>
              </a:rPr>
              <a:t></a:t>
            </a:r>
            <a:r>
              <a:rPr lang="en-US" altLang="en-US" sz="2600" i="1"/>
              <a:t> I</a:t>
            </a:r>
            <a:r>
              <a:rPr lang="en-US" altLang="en-US" sz="2600"/>
              <a:t>.</a:t>
            </a:r>
          </a:p>
          <a:p>
            <a:endParaRPr lang="en-US" altLang="en-US" sz="2600"/>
          </a:p>
        </p:txBody>
      </p:sp>
      <p:sp>
        <p:nvSpPr>
          <p:cNvPr id="15364" name="Content Placeholder 41">
            <a:extLst>
              <a:ext uri="{FF2B5EF4-FFF2-40B4-BE49-F238E27FC236}">
                <a16:creationId xmlns:a16="http://schemas.microsoft.com/office/drawing/2014/main" id="{73BA5A50-E185-4660-8A6D-DF73ACFEDA0C}"/>
              </a:ext>
            </a:extLst>
          </p:cNvPr>
          <p:cNvSpPr>
            <a:spLocks noGrp="1"/>
          </p:cNvSpPr>
          <p:nvPr>
            <p:ph sz="half" idx="4294967295"/>
          </p:nvPr>
        </p:nvSpPr>
        <p:spPr>
          <a:xfrm>
            <a:off x="5105400" y="1066800"/>
            <a:ext cx="4343400" cy="3154710"/>
          </a:xfrm>
        </p:spPr>
        <p:txBody>
          <a:bodyPr/>
          <a:lstStyle/>
          <a:p>
            <a:pPr algn="just"/>
            <a:r>
              <a:rPr lang="en-US" altLang="en-US" sz="2600" b="1"/>
              <a:t>Định nghĩa: </a:t>
            </a:r>
            <a:r>
              <a:rPr lang="en-US" altLang="en-US" sz="2600"/>
              <a:t>Một </a:t>
            </a:r>
            <a:r>
              <a:rPr lang="en-US" altLang="en-US" sz="2600" i="1"/>
              <a:t>luật kết hợp</a:t>
            </a:r>
            <a:r>
              <a:rPr lang="en-US" altLang="en-US" sz="2600"/>
              <a:t> là một quan hệ có dạng </a:t>
            </a:r>
            <a:r>
              <a:rPr lang="en-US" altLang="en-US" sz="2600" i="1"/>
              <a:t>X </a:t>
            </a:r>
            <a:r>
              <a:rPr lang="en-US" altLang="en-US" sz="2600" i="1">
                <a:sym typeface="Symbol" panose="05050102010706020507" pitchFamily="18" charset="2"/>
              </a:rPr>
              <a:t></a:t>
            </a:r>
            <a:r>
              <a:rPr lang="en-US" altLang="en-US" sz="2600" i="1"/>
              <a:t> Y</a:t>
            </a:r>
            <a:r>
              <a:rPr lang="en-US" altLang="en-US" sz="2600"/>
              <a:t>, trong đó </a:t>
            </a:r>
            <a:r>
              <a:rPr lang="en-US" altLang="en-US" sz="2600" i="1"/>
              <a:t>X, Y </a:t>
            </a:r>
            <a:r>
              <a:rPr lang="en-US" altLang="en-US" sz="2600" i="1">
                <a:sym typeface="Symbol" panose="05050102010706020507" pitchFamily="18" charset="2"/>
              </a:rPr>
              <a:t></a:t>
            </a:r>
            <a:r>
              <a:rPr lang="en-US" altLang="en-US" sz="2600" i="1"/>
              <a:t> I</a:t>
            </a:r>
            <a:r>
              <a:rPr lang="en-US" altLang="en-US" sz="2600"/>
              <a:t> là các tập mục gọi là </a:t>
            </a:r>
            <a:r>
              <a:rPr lang="en-US" altLang="en-US" sz="2600" i="1"/>
              <a:t>itemsets</a:t>
            </a:r>
            <a:r>
              <a:rPr lang="en-US" altLang="en-US" sz="2600"/>
              <a:t>, X</a:t>
            </a:r>
            <a:r>
              <a:rPr lang="en-US" altLang="en-US" sz="2600">
                <a:sym typeface="Symbol" panose="05050102010706020507" pitchFamily="18" charset="2"/>
              </a:rPr>
              <a:t>Y=, </a:t>
            </a:r>
            <a:r>
              <a:rPr lang="en-US" altLang="en-US" sz="2800"/>
              <a:t>X được gọi là tiền đề, Y là mệnh đề kết quả của luật.</a:t>
            </a:r>
            <a:endParaRPr lang="en-US" altLang="en-US" sz="2600"/>
          </a:p>
          <a:p>
            <a:endParaRPr lang="en-US" altLang="en-US"/>
          </a:p>
        </p:txBody>
      </p:sp>
      <p:pic>
        <p:nvPicPr>
          <p:cNvPr id="15365" name="Picture 6">
            <a:extLst>
              <a:ext uri="{FF2B5EF4-FFF2-40B4-BE49-F238E27FC236}">
                <a16:creationId xmlns:a16="http://schemas.microsoft.com/office/drawing/2014/main" id="{B0391F43-83C9-48A3-B74D-D4799B6EC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38600"/>
            <a:ext cx="8229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47">
            <a:extLst>
              <a:ext uri="{FF2B5EF4-FFF2-40B4-BE49-F238E27FC236}">
                <a16:creationId xmlns:a16="http://schemas.microsoft.com/office/drawing/2014/main" id="{45C81E81-ECE6-4BE9-897F-023EA82D0009}"/>
              </a:ext>
            </a:extLst>
          </p:cNvPr>
          <p:cNvSpPr txBox="1">
            <a:spLocks noChangeArrowheads="1"/>
          </p:cNvSpPr>
          <p:nvPr/>
        </p:nvSpPr>
        <p:spPr bwMode="auto">
          <a:xfrm>
            <a:off x="3200401" y="6411914"/>
            <a:ext cx="3063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Quá trình khai phá luật kết hợp</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meSt.pFEehwdtpbTBaS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6OnlbDjk.jCUjP9zu4u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PN5kA.2Eu.GrEydpde0Q"/>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jcKmuHAaR0mJayiLjxQPHA"/>
</p:tagLst>
</file>

<file path=ppt/theme/theme1.xml><?xml version="1.0" encoding="utf-8"?>
<a:theme xmlns:a="http://schemas.openxmlformats.org/drawingml/2006/main" name="Deutsche bank">
  <a:themeElements>
    <a:clrScheme name="Deutsche b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fontScheme name="Deutsche b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100000">
              <a:srgbClr val="E1EBFF"/>
            </a:gs>
          </a:gsLst>
          <a:lin ang="2700000" scaled="1"/>
        </a:gradFill>
        <a:ln w="19050" cap="flat" cmpd="sng" algn="ctr">
          <a:solidFill>
            <a:schemeClr val="tx1"/>
          </a:solidFill>
          <a:prstDash val="solid"/>
          <a:round/>
          <a:headEnd type="none" w="med" len="med"/>
          <a:tailEnd type="none" w="med" len="med"/>
        </a:ln>
        <a:effectLst/>
      </a:spPr>
      <a:bodyPr vert="horz" wrap="square" lIns="35941" tIns="35941" rIns="35941" bIns="35941" numCol="1" anchor="ctr" anchorCtr="0" compatLnSpc="1">
        <a:prstTxWarp prst="textNoShape">
          <a:avLst/>
        </a:prstTxWarp>
      </a:bodyPr>
      <a:lstStyle>
        <a:defPPr marL="1588" marR="0" indent="-1588" algn="r" defTabSz="914400" rtl="0" eaLnBrk="0" fontAlgn="base" latinLnBrk="0" hangingPunct="0">
          <a:lnSpc>
            <a:spcPct val="100000"/>
          </a:lnSpc>
          <a:spcBef>
            <a:spcPct val="20000"/>
          </a:spcBef>
          <a:spcAft>
            <a:spcPct val="0"/>
          </a:spcAft>
          <a:buClrTx/>
          <a:buSzPct val="80000"/>
          <a:buFont typeface="Wingdings" pitchFamily="2" charset="2"/>
          <a:buNone/>
          <a:tabLst/>
          <a:defRPr kumimoji="0" lang="en-GB" sz="1200" b="0" i="0" u="none" strike="noStrike" cap="none" normalizeH="0" baseline="0" smtClean="0">
            <a:ln>
              <a:noFill/>
            </a:ln>
            <a:solidFill>
              <a:schemeClr val="accent2"/>
            </a:solidFill>
            <a:effectLst/>
            <a:latin typeface="Arial" charset="0"/>
          </a:defRPr>
        </a:defPPr>
      </a:lstStyle>
    </a:spDef>
    <a:lnDef>
      <a:spPr bwMode="auto">
        <a:xfrm>
          <a:off x="0" y="0"/>
          <a:ext cx="1" cy="1"/>
        </a:xfrm>
        <a:custGeom>
          <a:avLst/>
          <a:gdLst/>
          <a:ahLst/>
          <a:cxnLst/>
          <a:rect l="0" t="0" r="0" b="0"/>
          <a:pathLst/>
        </a:custGeom>
        <a:gradFill rotWithShape="0">
          <a:gsLst>
            <a:gs pos="0">
              <a:schemeClr val="bg1"/>
            </a:gs>
            <a:gs pos="100000">
              <a:srgbClr val="E1EBFF"/>
            </a:gs>
          </a:gsLst>
          <a:lin ang="2700000" scaled="1"/>
        </a:gradFill>
        <a:ln w="19050" cap="flat" cmpd="sng" algn="ctr">
          <a:solidFill>
            <a:schemeClr val="tx1"/>
          </a:solidFill>
          <a:prstDash val="solid"/>
          <a:round/>
          <a:headEnd type="none" w="med" len="med"/>
          <a:tailEnd type="none" w="med" len="med"/>
        </a:ln>
        <a:effectLst/>
      </a:spPr>
      <a:bodyPr vert="horz" wrap="square" lIns="35941" tIns="35941" rIns="35941" bIns="35941" numCol="1" anchor="ctr" anchorCtr="0" compatLnSpc="1">
        <a:prstTxWarp prst="textNoShape">
          <a:avLst/>
        </a:prstTxWarp>
      </a:bodyPr>
      <a:lstStyle>
        <a:defPPr marL="1588" marR="0" indent="-1588" algn="r" defTabSz="914400" rtl="0" eaLnBrk="0" fontAlgn="base" latinLnBrk="0" hangingPunct="0">
          <a:lnSpc>
            <a:spcPct val="100000"/>
          </a:lnSpc>
          <a:spcBef>
            <a:spcPct val="20000"/>
          </a:spcBef>
          <a:spcAft>
            <a:spcPct val="0"/>
          </a:spcAft>
          <a:buClrTx/>
          <a:buSzPct val="80000"/>
          <a:buFont typeface="Wingdings" pitchFamily="2" charset="2"/>
          <a:buNone/>
          <a:tabLst/>
          <a:defRPr kumimoji="0" lang="en-GB" sz="1200" b="0" i="0" u="none" strike="noStrike" cap="none" normalizeH="0" baseline="0" smtClean="0">
            <a:ln>
              <a:noFill/>
            </a:ln>
            <a:solidFill>
              <a:schemeClr val="accent2"/>
            </a:solidFill>
            <a:effectLst/>
            <a:latin typeface="Arial" charset="0"/>
          </a:defRPr>
        </a:defPPr>
      </a:lstStyle>
    </a:lnDef>
  </a:objectDefaults>
  <a:extraClrSchemeLst>
    <a:extraClrScheme>
      <a:clrScheme name="Deutsche b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Deutsche b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Deutsche b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Deutsche b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Deutsche b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Deutsche b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Deutsche b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Deutsche b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Deutsche b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Deutsche b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Deutsche bank 11">
        <a:dk1>
          <a:srgbClr val="000000"/>
        </a:dk1>
        <a:lt1>
          <a:srgbClr val="FFFFFF"/>
        </a:lt1>
        <a:dk2>
          <a:srgbClr val="00199B"/>
        </a:dk2>
        <a:lt2>
          <a:srgbClr val="FFFFFF"/>
        </a:lt2>
        <a:accent1>
          <a:srgbClr val="B2B2B2"/>
        </a:accent1>
        <a:accent2>
          <a:srgbClr val="00199B"/>
        </a:accent2>
        <a:accent3>
          <a:srgbClr val="FFFFFF"/>
        </a:accent3>
        <a:accent4>
          <a:srgbClr val="000000"/>
        </a:accent4>
        <a:accent5>
          <a:srgbClr val="D5D5D5"/>
        </a:accent5>
        <a:accent6>
          <a:srgbClr val="00168C"/>
        </a:accent6>
        <a:hlink>
          <a:srgbClr val="99CCFF"/>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65A64FDF742641B732382C366B1DDB" ma:contentTypeVersion="0" ma:contentTypeDescription="Create a new document." ma:contentTypeScope="" ma:versionID="e248ec8f88f47fa24298b75add936d4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489740-6C57-434F-97B8-EEBAB69FA8E3}">
  <ds:schemaRefs>
    <ds:schemaRef ds:uri="http://schemas.microsoft.com/office/2006/metadata/longProperties"/>
  </ds:schemaRefs>
</ds:datastoreItem>
</file>

<file path=customXml/itemProps2.xml><?xml version="1.0" encoding="utf-8"?>
<ds:datastoreItem xmlns:ds="http://schemas.openxmlformats.org/officeDocument/2006/customXml" ds:itemID="{BAC20C4B-97A6-4D3F-8EAA-9D8D5BE08799}">
  <ds:schemaRefs>
    <ds:schemaRef ds:uri="http://schemas.microsoft.com/office/2006/metadata/properties"/>
  </ds:schemaRefs>
</ds:datastoreItem>
</file>

<file path=customXml/itemProps3.xml><?xml version="1.0" encoding="utf-8"?>
<ds:datastoreItem xmlns:ds="http://schemas.openxmlformats.org/officeDocument/2006/customXml" ds:itemID="{D11C7A71-E69E-4646-9BEF-A85117727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CDDA5537-0BCA-46BF-8BEA-7FF679692C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183290</TotalTime>
  <Words>1689</Words>
  <Application>Microsoft Office PowerPoint</Application>
  <PresentationFormat>A4 Paper (210x297 mm)</PresentationFormat>
  <Paragraphs>165</Paragraphs>
  <Slides>24</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Arial</vt:lpstr>
      <vt:lpstr>Times New Roman</vt:lpstr>
      <vt:lpstr>Wingdings</vt:lpstr>
      <vt:lpstr>Deutsche bank</vt:lpstr>
      <vt:lpstr>think-cell Slide</vt:lpstr>
      <vt:lpstr>Demo Meeting for  T&amp;L</vt:lpstr>
      <vt:lpstr>Nội dung</vt:lpstr>
      <vt:lpstr>1. Giới thiệu</vt:lpstr>
      <vt:lpstr>Phương án để giải quyết</vt:lpstr>
      <vt:lpstr>2. Cơ sở lý thuyết</vt:lpstr>
      <vt:lpstr>2. Cơ sở lý thuyết</vt:lpstr>
      <vt:lpstr>2. Cơ sở lý thuyết</vt:lpstr>
      <vt:lpstr>3. Xây dựng phương án vận tải</vt:lpstr>
      <vt:lpstr>3. Xây dựng phương án vận tải</vt:lpstr>
      <vt:lpstr>3. Xây dựng phương án vận tải</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4. Phân tích thiết kế hệ thống</vt:lpstr>
      <vt:lpstr>7. Tài liệu tham khảo</vt:lpstr>
      <vt:lpstr>PowerPoint Presentation</vt:lpstr>
    </vt:vector>
  </TitlesOfParts>
  <Company>Deutsche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Warren</dc:creator>
  <cp:keywords>For Internal Use Only</cp:keywords>
  <cp:lastModifiedBy>Trinh Dong NGUYEN</cp:lastModifiedBy>
  <cp:revision>5195</cp:revision>
  <cp:lastPrinted>2010-11-10T16:44:08Z</cp:lastPrinted>
  <dcterms:created xsi:type="dcterms:W3CDTF">2010-11-10T17:13:23Z</dcterms:created>
  <dcterms:modified xsi:type="dcterms:W3CDTF">2022-08-29T09:28:14Z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0x010100BE65A64FDF742641B732382C366B1DDB</vt:lpwstr>
  </property>
  <property fmtid="{D5CDD505-2E9C-101B-9397-08002B2CF9AE}" pid="3" name="DeutscheBank.SharePoint.BSG.Project.ProjectDocumentsCategory">
    <vt:lpwstr>1. Project documents</vt:lpwstr>
  </property>
  <property fmtid="{D5CDD505-2E9C-101B-9397-08002B2CF9AE}" pid="4" name="DeutscheBank.SharePoint.BSG.Project.ProjectDocumentsRating">
    <vt:lpwstr>0</vt:lpwstr>
  </property>
  <property fmtid="{D5CDD505-2E9C-101B-9397-08002B2CF9AE}" pid="5" name="DeutscheBank.SharePoint.BSG.Project.ProjectDocumentsKeyDocument">
    <vt:bool>false</vt:bool>
  </property>
  <property fmtid="{D5CDD505-2E9C-101B-9397-08002B2CF9AE}" pid="6" name="TitusGUID">
    <vt:lpwstr>1fa549f8-224c-4b81-ae2e-483fe2147f22</vt:lpwstr>
  </property>
  <property fmtid="{D5CDD505-2E9C-101B-9397-08002B2CF9AE}" pid="7" name="aliashDocumentMarking">
    <vt:lpwstr>For Internal Use Only</vt:lpwstr>
  </property>
  <property fmtid="{D5CDD505-2E9C-101B-9397-08002B2CF9AE}" pid="8" name="db.comClassification">
    <vt:lpwstr>For Internal Use Only</vt:lpwstr>
  </property>
</Properties>
</file>