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4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4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5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8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3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28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25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8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3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0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55B604-CF28-4188-8B0A-8093D413C39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9E5F-8451-45A4-AF77-6647AFB40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1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999" y="373487"/>
            <a:ext cx="10515600" cy="102078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 </a:t>
            </a:r>
            <a:r>
              <a:rPr lang="en-US" sz="5400" dirty="0" smtClean="0">
                <a:latin typeface="+mn-lt"/>
              </a:rPr>
              <a:t>TRAVEL GUIDE</a:t>
            </a:r>
            <a:endParaRPr lang="en-US" sz="540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1849" y="1815921"/>
            <a:ext cx="10746257" cy="427372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5400" cap="non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cap="none" dirty="0">
                <a:solidFill>
                  <a:schemeClr val="tx2"/>
                </a:solidFill>
                <a:latin typeface="+mn-lt"/>
              </a:rPr>
              <a:t>                </a:t>
            </a:r>
            <a:r>
              <a:rPr lang="en-US" sz="5400" cap="none" dirty="0" smtClean="0">
                <a:solidFill>
                  <a:schemeClr val="tx2"/>
                </a:solidFill>
                <a:latin typeface="+mn-lt"/>
              </a:rPr>
              <a:t>                    </a:t>
            </a:r>
            <a:r>
              <a:rPr lang="en-US" sz="2600" cap="none" dirty="0" smtClean="0">
                <a:solidFill>
                  <a:schemeClr val="tx2"/>
                </a:solidFill>
                <a:latin typeface="+mn-lt"/>
              </a:rPr>
              <a:t>GROUP-6</a:t>
            </a:r>
            <a:r>
              <a:rPr lang="en-US" sz="5400" cap="none" dirty="0" smtClean="0">
                <a:solidFill>
                  <a:schemeClr val="tx2"/>
                </a:solidFill>
                <a:latin typeface="+mn-lt"/>
              </a:rPr>
              <a:t> </a:t>
            </a:r>
            <a:endParaRPr lang="en-US" sz="5400" cap="none" dirty="0">
              <a:solidFill>
                <a:schemeClr val="tx2"/>
              </a:solidFill>
              <a:latin typeface="+mn-lt"/>
            </a:endParaRPr>
          </a:p>
          <a:p>
            <a:pPr lvl="0"/>
            <a:r>
              <a:rPr lang="en-US" sz="5400" cap="none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5400" cap="none" dirty="0">
                <a:solidFill>
                  <a:schemeClr val="tx2"/>
                </a:solidFill>
                <a:latin typeface="+mn-lt"/>
              </a:rPr>
              <a:t>    </a:t>
            </a:r>
            <a:r>
              <a:rPr lang="en-US" sz="5400" cap="none" dirty="0" smtClean="0">
                <a:solidFill>
                  <a:schemeClr val="tx2"/>
                </a:solidFill>
                <a:latin typeface="+mn-lt"/>
              </a:rPr>
              <a:t>                        </a:t>
            </a:r>
            <a:r>
              <a:rPr lang="en-US" sz="2600" cap="none" dirty="0" err="1" smtClean="0">
                <a:solidFill>
                  <a:schemeClr val="tx2"/>
                </a:solidFill>
                <a:latin typeface="+mn-lt"/>
              </a:rPr>
              <a:t>Ragunandan</a:t>
            </a:r>
            <a:r>
              <a:rPr lang="en-US" sz="2600" cap="none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cap="none" dirty="0">
                <a:solidFill>
                  <a:schemeClr val="tx2"/>
                </a:solidFill>
                <a:latin typeface="+mn-lt"/>
              </a:rPr>
              <a:t>Rao </a:t>
            </a:r>
            <a:r>
              <a:rPr lang="en-US" sz="2600" cap="none" dirty="0" err="1">
                <a:solidFill>
                  <a:schemeClr val="tx2"/>
                </a:solidFill>
                <a:latin typeface="+mn-lt"/>
              </a:rPr>
              <a:t>Malangully</a:t>
            </a:r>
            <a:r>
              <a:rPr lang="en-US" sz="2600" cap="none" dirty="0">
                <a:solidFill>
                  <a:schemeClr val="tx2"/>
                </a:solidFill>
                <a:latin typeface="+mn-lt"/>
              </a:rPr>
              <a:t> – 45</a:t>
            </a:r>
          </a:p>
          <a:p>
            <a:pPr lvl="0"/>
            <a:r>
              <a:rPr lang="en-US" sz="2600" cap="none" dirty="0">
                <a:solidFill>
                  <a:schemeClr val="tx2"/>
                </a:solidFill>
                <a:latin typeface="+mn-lt"/>
              </a:rPr>
              <a:t>              </a:t>
            </a:r>
            <a:r>
              <a:rPr lang="en-US" sz="2600" cap="none" dirty="0" smtClean="0">
                <a:solidFill>
                  <a:schemeClr val="tx2"/>
                </a:solidFill>
                <a:latin typeface="+mn-lt"/>
              </a:rPr>
              <a:t>                                               Sandeep </a:t>
            </a:r>
            <a:r>
              <a:rPr lang="en-US" sz="2600" cap="none" dirty="0">
                <a:solidFill>
                  <a:schemeClr val="tx2"/>
                </a:solidFill>
                <a:latin typeface="+mn-lt"/>
              </a:rPr>
              <a:t>Siddhi – 57</a:t>
            </a:r>
          </a:p>
          <a:p>
            <a:pPr lvl="0"/>
            <a:r>
              <a:rPr lang="en-US" sz="2600" cap="none" dirty="0">
                <a:solidFill>
                  <a:schemeClr val="tx2"/>
                </a:solidFill>
                <a:latin typeface="+mn-lt"/>
              </a:rPr>
              <a:t>             </a:t>
            </a:r>
            <a:r>
              <a:rPr lang="en-US" sz="2600" cap="none" dirty="0" smtClean="0">
                <a:solidFill>
                  <a:schemeClr val="tx2"/>
                </a:solidFill>
                <a:latin typeface="+mn-lt"/>
              </a:rPr>
              <a:t>                                                </a:t>
            </a:r>
            <a:r>
              <a:rPr lang="en-US" sz="2600" cap="none" dirty="0" err="1" smtClean="0">
                <a:solidFill>
                  <a:schemeClr val="tx2"/>
                </a:solidFill>
                <a:latin typeface="+mn-lt"/>
              </a:rPr>
              <a:t>RaviTeja</a:t>
            </a:r>
            <a:r>
              <a:rPr lang="en-US" sz="2600" cap="none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cap="none" dirty="0">
                <a:solidFill>
                  <a:schemeClr val="tx2"/>
                </a:solidFill>
                <a:latin typeface="+mn-lt"/>
              </a:rPr>
              <a:t>Reddy </a:t>
            </a:r>
            <a:r>
              <a:rPr lang="en-US" sz="2600" cap="none" dirty="0" err="1">
                <a:solidFill>
                  <a:schemeClr val="tx2"/>
                </a:solidFill>
                <a:latin typeface="+mn-lt"/>
              </a:rPr>
              <a:t>Kandakatla</a:t>
            </a:r>
            <a:r>
              <a:rPr lang="en-US" sz="2600" cap="none" dirty="0">
                <a:solidFill>
                  <a:schemeClr val="tx2"/>
                </a:solidFill>
                <a:latin typeface="+mn-lt"/>
              </a:rPr>
              <a:t> – 33</a:t>
            </a:r>
          </a:p>
          <a:p>
            <a:pPr lvl="0"/>
            <a:r>
              <a:rPr lang="en-US" sz="2600" cap="none" dirty="0">
                <a:solidFill>
                  <a:schemeClr val="tx2"/>
                </a:solidFill>
                <a:latin typeface="+mn-lt"/>
              </a:rPr>
              <a:t>             </a:t>
            </a:r>
            <a:r>
              <a:rPr lang="en-US" sz="2600" cap="none" dirty="0" smtClean="0">
                <a:solidFill>
                  <a:schemeClr val="tx2"/>
                </a:solidFill>
                <a:latin typeface="+mn-lt"/>
              </a:rPr>
              <a:t>                                                Pradeep </a:t>
            </a:r>
            <a:r>
              <a:rPr lang="en-US" sz="2600" cap="none" dirty="0">
                <a:solidFill>
                  <a:schemeClr val="tx2"/>
                </a:solidFill>
                <a:latin typeface="+mn-lt"/>
              </a:rPr>
              <a:t>Chaitanya </a:t>
            </a:r>
            <a:r>
              <a:rPr lang="en-US" sz="2600" cap="none" dirty="0" err="1">
                <a:solidFill>
                  <a:schemeClr val="tx2"/>
                </a:solidFill>
                <a:latin typeface="+mn-lt"/>
              </a:rPr>
              <a:t>Tirumalsetty</a:t>
            </a:r>
            <a:r>
              <a:rPr lang="en-US" sz="2600" cap="none" dirty="0">
                <a:solidFill>
                  <a:schemeClr val="tx2"/>
                </a:solidFill>
                <a:latin typeface="+mn-lt"/>
              </a:rPr>
              <a:t> - 61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Image result for mongola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mongola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260" y="3252853"/>
            <a:ext cx="1262130" cy="1081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12" y="1135398"/>
            <a:ext cx="1107585" cy="953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98" y="1113962"/>
            <a:ext cx="1131665" cy="953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301" y="1113961"/>
            <a:ext cx="1282789" cy="9530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21" y="1092591"/>
            <a:ext cx="1262130" cy="9530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98" y="1122786"/>
            <a:ext cx="1369653" cy="9530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92" y="5010384"/>
            <a:ext cx="1781175" cy="1547410"/>
          </a:xfrm>
          <a:prstGeom prst="rect">
            <a:avLst/>
          </a:prstGeom>
        </p:spPr>
      </p:pic>
      <p:sp>
        <p:nvSpPr>
          <p:cNvPr id="16" name="AutoShape 8" descr="Image result for bluemi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64" y="3410777"/>
            <a:ext cx="3514725" cy="10853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65" y="3413461"/>
            <a:ext cx="2299025" cy="1082636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1842882" y="2172855"/>
            <a:ext cx="0" cy="77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27973" y="2172855"/>
            <a:ext cx="0" cy="77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37905" y="2143896"/>
            <a:ext cx="0" cy="77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09695" y="2154931"/>
            <a:ext cx="0" cy="77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18786" y="2143896"/>
            <a:ext cx="0" cy="77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842882" y="2914180"/>
            <a:ext cx="7905976" cy="11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37905" y="2893955"/>
            <a:ext cx="0" cy="769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251090" y="3793766"/>
            <a:ext cx="1176245" cy="20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/>
          <p:nvPr/>
        </p:nvCxnSpPr>
        <p:spPr>
          <a:xfrm flipV="1">
            <a:off x="5550779" y="4258123"/>
            <a:ext cx="0" cy="73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765175" y="195562"/>
            <a:ext cx="10515600" cy="6458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               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20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Weather Forecast for next 7 days</a:t>
            </a:r>
          </a:p>
          <a:p>
            <a:pPr marL="514350" indent="-514350">
              <a:buAutoNum type="arabicPeriod"/>
            </a:pPr>
            <a:r>
              <a:rPr lang="en-US" dirty="0" smtClean="0"/>
              <a:t>Language Convertor</a:t>
            </a:r>
          </a:p>
          <a:p>
            <a:pPr marL="514350" indent="-514350">
              <a:buAutoNum type="arabicPeriod"/>
            </a:pPr>
            <a:r>
              <a:rPr lang="en-US" dirty="0" smtClean="0"/>
              <a:t>Accommodation for a particular Place</a:t>
            </a:r>
          </a:p>
          <a:p>
            <a:pPr marL="514350" indent="-514350">
              <a:buAutoNum type="arabicPeriod"/>
            </a:pPr>
            <a:r>
              <a:rPr lang="en-US" dirty="0" smtClean="0"/>
              <a:t>Currency Convertor</a:t>
            </a:r>
          </a:p>
          <a:p>
            <a:pPr marL="514350" indent="-514350">
              <a:buAutoNum type="arabicPeriod"/>
            </a:pPr>
            <a:r>
              <a:rPr lang="en-US" dirty="0" smtClean="0"/>
              <a:t>Nearby places to look out for</a:t>
            </a:r>
          </a:p>
          <a:p>
            <a:pPr marL="514350" indent="-514350">
              <a:buAutoNum type="arabicPeriod"/>
            </a:pPr>
            <a:r>
              <a:rPr lang="en-US" dirty="0" smtClean="0"/>
              <a:t>Task checklist</a:t>
            </a:r>
          </a:p>
          <a:p>
            <a:pPr marL="514350" indent="-514350">
              <a:buAutoNum type="arabicPeriod"/>
            </a:pPr>
            <a:r>
              <a:rPr lang="en-US" dirty="0" smtClean="0"/>
              <a:t>Image Analysis </a:t>
            </a:r>
          </a:p>
          <a:p>
            <a:pPr marL="514350" indent="-514350">
              <a:buAutoNum type="arabicPeriod"/>
            </a:pPr>
            <a:r>
              <a:rPr lang="en-US" dirty="0" smtClean="0"/>
              <a:t>Notification feature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Login with </a:t>
            </a:r>
            <a:r>
              <a:rPr lang="en-US" dirty="0" err="1" smtClean="0"/>
              <a:t>facebook</a:t>
            </a:r>
            <a:r>
              <a:rPr lang="en-US" dirty="0" smtClean="0"/>
              <a:t> and google 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64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              TRAVEL GUIDE</vt:lpstr>
      <vt:lpstr>                       ARCHITECTURE</vt:lpstr>
      <vt:lpstr>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</dc:creator>
  <cp:lastModifiedBy>sandeep</cp:lastModifiedBy>
  <cp:revision>32</cp:revision>
  <dcterms:created xsi:type="dcterms:W3CDTF">2015-12-15T03:35:28Z</dcterms:created>
  <dcterms:modified xsi:type="dcterms:W3CDTF">2015-12-15T04:58:29Z</dcterms:modified>
</cp:coreProperties>
</file>