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9" r:id="rId4"/>
    <p:sldId id="270" r:id="rId5"/>
    <p:sldId id="275" r:id="rId6"/>
    <p:sldId id="282" r:id="rId7"/>
    <p:sldId id="276" r:id="rId8"/>
    <p:sldId id="274" r:id="rId9"/>
    <p:sldId id="278" r:id="rId10"/>
    <p:sldId id="279" r:id="rId11"/>
    <p:sldId id="280" r:id="rId12"/>
    <p:sldId id="271" r:id="rId13"/>
    <p:sldId id="281" r:id="rId14"/>
    <p:sldId id="272" r:id="rId15"/>
    <p:sldId id="273" r:id="rId16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E083D60-A881-42EC-A2DF-DFDEFEF2478B}">
          <p14:sldIdLst>
            <p14:sldId id="256"/>
            <p14:sldId id="269"/>
            <p14:sldId id="270"/>
            <p14:sldId id="275"/>
            <p14:sldId id="282"/>
            <p14:sldId id="276"/>
            <p14:sldId id="274"/>
            <p14:sldId id="278"/>
            <p14:sldId id="279"/>
            <p14:sldId id="280"/>
            <p14:sldId id="271"/>
            <p14:sldId id="28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0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fld id="{577062D3-4B87-4D8B-A9EB-4F2DAA22EEF9}" type="datetime1">
              <a:rPr lang="de-DE"/>
              <a:pPr>
                <a:defRPr/>
              </a:pPr>
              <a:t>06.10.2015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fld id="{B4AA6288-08A6-4EE3-BC52-6F8AE80DEC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78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Lucida Sans Unicode" pitchFamily="64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Lucida Sans Unicode" pitchFamily="6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22725" y="0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639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1750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0925"/>
            <a:ext cx="5203825" cy="460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3438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6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ＭＳ Ｐゴシック" pitchFamily="64" charset="-128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9pPr>
          </a:lstStyle>
          <a:p>
            <a:fld id="{B611162B-E149-455B-B987-2799EF44FC3C}" type="slidenum">
              <a:rPr lang="de-CH" sz="1300">
                <a:solidFill>
                  <a:srgbClr val="000000"/>
                </a:solidFill>
              </a:rPr>
              <a:pPr/>
              <a:t>1</a:t>
            </a:fld>
            <a:endParaRPr lang="de-CH" sz="1300">
              <a:solidFill>
                <a:srgbClr val="000000"/>
              </a:solidFill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2" name="Text Box 2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CH" smtClean="0"/>
              <a:t>Vorstellen wer wir sind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6356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18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81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43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64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63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12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9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66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20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12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18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66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12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82990-8289-4468-830E-54EB3B82F0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4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FA8B9-355B-44D3-AA58-59CF5F57FD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604964"/>
            <a:ext cx="2055812" cy="4522787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1604964"/>
            <a:ext cx="6018213" cy="4522787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6A46-DBE4-4555-BC8E-43121B154D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7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943101"/>
            <a:ext cx="6618288" cy="11398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004FF-68CE-46A7-97B1-037071ADA6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46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832D-6F56-43AD-B13C-1537CFCC10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2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022C8-E5B2-4A58-95E7-C283493552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60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>
            <a:lvl1pPr algn="l">
              <a:defRPr sz="2600" b="1" cap="small"/>
            </a:lvl1pPr>
          </a:lstStyle>
          <a:p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05002"/>
            <a:ext cx="7772400" cy="4495799"/>
          </a:xfrm>
        </p:spPr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SzPct val="100000"/>
              <a:buFont typeface="Lucida Grande"/>
              <a:buChar char="&gt;"/>
              <a:defRPr sz="2000"/>
            </a:lvl1pPr>
            <a:lvl2pPr marL="4572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800"/>
            </a:lvl2pPr>
            <a:lvl3pPr marL="9144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600"/>
            </a:lvl3pPr>
            <a:lvl4pPr marL="13716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400"/>
            </a:lvl4pPr>
            <a:lvl5pPr marL="18288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581D3-4DDD-43D8-B611-827DC215D5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7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2" y="1943100"/>
            <a:ext cx="3952875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7" y="1943100"/>
            <a:ext cx="3952875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4CEE8-242D-4E8A-A740-98F2CE0FB2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10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EA14-0F59-43AF-B45B-9565540DBC6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44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1F8BD-C687-4CCC-9DEB-FFF0996AFC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6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40B7A-8606-4B07-B299-EB0C40FFA7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4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E68DC-5830-4E80-BFC5-971C01AF1F2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801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B6EE4-38D2-4A0C-90BB-6F357097C2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12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97792-AD6F-4B18-A613-EAA06C3E45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302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9601F-4C99-437E-826C-20243DE90F3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5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5" y="790575"/>
            <a:ext cx="2014537" cy="5454651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2" y="790575"/>
            <a:ext cx="5891213" cy="5454651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068D-B270-42A8-BD84-90C02197188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51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790575"/>
            <a:ext cx="6618288" cy="814388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2" y="1943100"/>
            <a:ext cx="3952875" cy="4302125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7" y="1943102"/>
            <a:ext cx="3952875" cy="20748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7" y="4170363"/>
            <a:ext cx="3952875" cy="20748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0A04-E3EE-4F8A-AC01-828AB71B1E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382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790575"/>
            <a:ext cx="6618288" cy="814388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8002-8A53-48A0-8F2B-3A3B404BC4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3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6F23-F256-4C31-9D6B-C9F8DE87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4964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4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34041-1BD2-46E4-8308-A106EF6E2A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39F92-5A94-4FA0-90E2-3D639CA4E9A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DA636-8AAD-4D3A-9F70-772DFD4096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8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12D3-E7E2-4E66-A3E0-FF7D439DD2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72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9A5BF-F55D-4FBE-9F11-49D5C61E49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7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DF362-9670-4204-AE8C-2719EFA32D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10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305675" y="1727200"/>
            <a:ext cx="1835150" cy="4786313"/>
          </a:xfrm>
          <a:prstGeom prst="rect">
            <a:avLst/>
          </a:prstGeom>
          <a:solidFill>
            <a:srgbClr val="B3CCE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727200"/>
            <a:ext cx="7305675" cy="4786313"/>
          </a:xfrm>
          <a:prstGeom prst="rect">
            <a:avLst/>
          </a:prstGeom>
          <a:solidFill>
            <a:srgbClr val="9CBDD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943100"/>
            <a:ext cx="6618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548438"/>
            <a:ext cx="2886075" cy="24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07950" y="179388"/>
            <a:ext cx="4460875" cy="24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43950" y="6548438"/>
            <a:ext cx="35718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39938513-35E0-4F16-BB8A-A963106914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</p:spTree>
    <p:extLst>
      <p:ext uri="{BB962C8B-B14F-4D97-AF65-F5344CB8AC3E}">
        <p14:creationId xmlns:p14="http://schemas.microsoft.com/office/powerpoint/2010/main" val="38668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0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727200"/>
            <a:ext cx="9140825" cy="4786313"/>
          </a:xfrm>
          <a:prstGeom prst="rect">
            <a:avLst/>
          </a:prstGeom>
          <a:solidFill>
            <a:srgbClr val="9CBDD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90575"/>
            <a:ext cx="661828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3100"/>
            <a:ext cx="805815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548438"/>
            <a:ext cx="3808413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07950" y="179388"/>
            <a:ext cx="5395913" cy="24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686800" y="6548438"/>
            <a:ext cx="357188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D96FA045-8A3D-44A3-A590-3C9B96BFF8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6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550"/>
        </a:spcBef>
        <a:spcAft>
          <a:spcPts val="600"/>
        </a:spcAft>
        <a:buClr>
          <a:schemeClr val="bg1"/>
        </a:buClr>
        <a:buSzPct val="100000"/>
        <a:buFont typeface="Lucida Grande" pitchFamily="64" charset="0"/>
        <a:buChar char="&gt;"/>
        <a:defRPr sz="20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 sz="15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 sz="15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 sz="15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6621463" cy="648072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sz="4000">
                <a:solidFill>
                  <a:srgbClr val="080808"/>
                </a:solidFill>
              </a:rPr>
              <a:t>Sporticide</a:t>
            </a:r>
            <a:endParaRPr lang="de-DE" sz="4000" dirty="0">
              <a:solidFill>
                <a:srgbClr val="080808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3309937"/>
            <a:ext cx="6621463" cy="2328863"/>
          </a:xfrm>
        </p:spPr>
        <p:txBody>
          <a:bodyPr/>
          <a:lstStyle/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Adrian Kurt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Andreas Hohler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Karan Sethi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Lukas von Rotz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Pascal Zaugg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CH" dirty="0">
              <a:solidFill>
                <a:srgbClr val="080808"/>
              </a:solidFill>
            </a:endParaRP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1800" dirty="0">
              <a:solidFill>
                <a:srgbClr val="080808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781301"/>
            <a:ext cx="3810000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reflection stA="32000" endPos="19000" dir="5400000" sy="-100000" algn="bl" rotWithShape="0"/>
          </a:effectLst>
        </p:spPr>
      </p:pic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060" y="790575"/>
            <a:ext cx="6618288" cy="814388"/>
          </a:xfrm>
        </p:spPr>
        <p:txBody>
          <a:bodyPr/>
          <a:lstStyle/>
          <a:p>
            <a:r>
              <a:rPr lang="de-DE"/>
              <a:t>Project 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sz="1600" dirty="0">
              <a:latin typeface="Arial" charset="0"/>
            </a:endParaRPr>
          </a:p>
          <a:p>
            <a:r>
              <a:rPr lang="de-DE" dirty="0">
                <a:latin typeface="Arial" charset="0"/>
              </a:rPr>
              <a:t>Build training teams </a:t>
            </a:r>
          </a:p>
          <a:p>
            <a:r>
              <a:rPr lang="en-US" dirty="0">
                <a:latin typeface="Arial" charset="0"/>
              </a:rPr>
              <a:t>Training sessions summary </a:t>
            </a:r>
          </a:p>
          <a:p>
            <a:pPr lvl="1"/>
            <a:r>
              <a:rPr lang="en-US" sz="1600" dirty="0">
                <a:latin typeface="Arial" charset="0"/>
              </a:rPr>
              <a:t>Most intense </a:t>
            </a:r>
          </a:p>
          <a:p>
            <a:pPr lvl="1"/>
            <a:r>
              <a:rPr lang="en-US" sz="1600" dirty="0">
                <a:latin typeface="Arial" charset="0"/>
              </a:rPr>
              <a:t>Partners</a:t>
            </a:r>
          </a:p>
          <a:p>
            <a:pPr lvl="1"/>
            <a:r>
              <a:rPr lang="en-US" sz="1600" dirty="0">
                <a:latin typeface="Arial" charset="0"/>
              </a:rPr>
              <a:t>Longest Training</a:t>
            </a:r>
          </a:p>
          <a:p>
            <a:pPr lvl="1"/>
            <a:r>
              <a:rPr lang="en-US" sz="1600" dirty="0">
                <a:latin typeface="Arial" charset="0"/>
              </a:rPr>
              <a:t>Average time</a:t>
            </a:r>
          </a:p>
          <a:p>
            <a:pPr lvl="1"/>
            <a:r>
              <a:rPr lang="en-US" sz="1600" dirty="0">
                <a:latin typeface="Arial" charset="0"/>
              </a:rPr>
              <a:t>Most fun</a:t>
            </a:r>
          </a:p>
          <a:p>
            <a:r>
              <a:rPr lang="de-DE" dirty="0"/>
              <a:t>Training proposals</a:t>
            </a:r>
          </a:p>
          <a:p>
            <a:pPr lvl="1"/>
            <a:r>
              <a:rPr lang="de-DE" sz="1600" dirty="0"/>
              <a:t>Depending on location, preferences and attended training</a:t>
            </a:r>
            <a:endParaRPr lang="en-US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Facebook (</a:t>
            </a:r>
            <a:r>
              <a:rPr lang="de-CH" dirty="0">
                <a:latin typeface="Arial" charset="0"/>
              </a:rPr>
              <a:t>https://developers.facebook.com/)</a:t>
            </a:r>
            <a:endParaRPr lang="de-DE" dirty="0">
              <a:latin typeface="Arial" charset="0"/>
            </a:endParaRPr>
          </a:p>
          <a:p>
            <a:r>
              <a:rPr lang="de-CH" dirty="0"/>
              <a:t>Twitter (</a:t>
            </a:r>
            <a:r>
              <a:rPr lang="de-CH" dirty="0">
                <a:latin typeface="Arial" charset="0"/>
              </a:rPr>
              <a:t>https://dev.twitter.com/)</a:t>
            </a:r>
          </a:p>
          <a:p>
            <a:r>
              <a:rPr lang="de-CH" dirty="0"/>
              <a:t>Google </a:t>
            </a:r>
            <a:r>
              <a:rPr lang="de-CH" dirty="0" err="1"/>
              <a:t>Maps (</a:t>
            </a:r>
            <a:r>
              <a:rPr lang="de-CH" dirty="0">
                <a:latin typeface="Arial" charset="0"/>
              </a:rPr>
              <a:t>https://developers.google.com/maps/documentation/javascript/)</a:t>
            </a:r>
          </a:p>
          <a:p>
            <a:r>
              <a:rPr lang="de-CH" dirty="0" err="1"/>
              <a:t>Weather (https://openweathermap.org/api)</a:t>
            </a:r>
            <a:endParaRPr lang="de-CH" dirty="0"/>
          </a:p>
          <a:p>
            <a:r>
              <a:rPr lang="de-CH" dirty="0"/>
              <a:t>SBB (http://transport.opendata.ch)</a:t>
            </a:r>
          </a:p>
          <a:p>
            <a:r>
              <a:rPr lang="de-CH" dirty="0">
                <a:latin typeface="Arial" charset="0"/>
              </a:rPr>
              <a:t>Gmail Account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Team 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Scrum Master</a:t>
            </a:r>
            <a:endParaRPr lang="de-DE" dirty="0"/>
          </a:p>
          <a:p>
            <a:pPr lvl="1"/>
            <a:r>
              <a:rPr lang="de-DE" dirty="0"/>
              <a:t>Lukas von Rotz</a:t>
            </a:r>
          </a:p>
          <a:p>
            <a:r>
              <a:rPr lang="de-DE" dirty="0"/>
              <a:t>Test Manager</a:t>
            </a:r>
          </a:p>
          <a:p>
            <a:pPr lvl="1"/>
            <a:r>
              <a:rPr lang="de-DE" dirty="0"/>
              <a:t>Pascal Zaugg</a:t>
            </a:r>
          </a:p>
          <a:p>
            <a:r>
              <a:rPr lang="de-DE" sz="1800" dirty="0" err="1"/>
              <a:t>Deployment</a:t>
            </a:r>
            <a:r>
              <a:rPr lang="de-DE" sz="1800" dirty="0"/>
              <a:t> Manager (</a:t>
            </a:r>
            <a:r>
              <a:rPr lang="de-DE" sz="1800" dirty="0" err="1"/>
              <a:t>Heroku</a:t>
            </a:r>
            <a:r>
              <a:rPr lang="de-DE" sz="1800" dirty="0"/>
              <a:t>)</a:t>
            </a:r>
          </a:p>
          <a:p>
            <a:pPr lvl="1"/>
            <a:r>
              <a:rPr lang="de-DE"/>
              <a:t>Andreas Hohler</a:t>
            </a:r>
            <a:endParaRPr lang="de-DE" dirty="0"/>
          </a:p>
          <a:p>
            <a:r>
              <a:rPr lang="de-DE" sz="1800" dirty="0"/>
              <a:t>UI </a:t>
            </a:r>
            <a:r>
              <a:rPr lang="de-DE" sz="1800" dirty="0" err="1"/>
              <a:t>Specialists</a:t>
            </a:r>
            <a:endParaRPr lang="de-DE" sz="1800" dirty="0"/>
          </a:p>
          <a:p>
            <a:pPr lvl="1"/>
            <a:r>
              <a:rPr lang="de-DE" dirty="0"/>
              <a:t>Adrian Kurt</a:t>
            </a:r>
          </a:p>
          <a:p>
            <a:pPr lvl="1"/>
            <a:r>
              <a:rPr lang="de-DE"/>
              <a:t>Karan Sethi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8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Plan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Versioning</a:t>
            </a:r>
            <a:r>
              <a:rPr lang="de-CH" dirty="0"/>
              <a:t>: </a:t>
            </a:r>
            <a:r>
              <a:rPr lang="de-CH" dirty="0" err="1"/>
              <a:t>Git</a:t>
            </a:r>
            <a:r>
              <a:rPr lang="de-CH" dirty="0"/>
              <a:t> / </a:t>
            </a:r>
            <a:r>
              <a:rPr lang="de-CH" dirty="0" err="1"/>
              <a:t>GitHub</a:t>
            </a:r>
            <a:endParaRPr lang="de-DE" dirty="0"/>
          </a:p>
          <a:p>
            <a:r>
              <a:rPr lang="de-CH" dirty="0"/>
              <a:t>Hosting: </a:t>
            </a:r>
            <a:r>
              <a:rPr lang="de-CH" dirty="0" err="1"/>
              <a:t>Heroku</a:t>
            </a:r>
            <a:endParaRPr lang="de-CH" dirty="0"/>
          </a:p>
          <a:p>
            <a:r>
              <a:rPr lang="de-CH" dirty="0"/>
              <a:t>Bug </a:t>
            </a:r>
            <a:r>
              <a:rPr lang="de-CH" dirty="0" err="1"/>
              <a:t>tracking</a:t>
            </a:r>
            <a:r>
              <a:rPr lang="de-CH" dirty="0"/>
              <a:t>: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  <a:p>
            <a:r>
              <a:rPr lang="de-CH" dirty="0"/>
              <a:t>Doc: </a:t>
            </a:r>
            <a:r>
              <a:rPr lang="de-CH" dirty="0" err="1"/>
              <a:t>GitHub</a:t>
            </a:r>
            <a:r>
              <a:rPr lang="de-CH" dirty="0"/>
              <a:t> Wiki</a:t>
            </a:r>
          </a:p>
          <a:p>
            <a:r>
              <a:rPr lang="de-CH" dirty="0"/>
              <a:t>Milestones / Tasks: </a:t>
            </a:r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excel</a:t>
            </a:r>
            <a:endParaRPr lang="de-CH" dirty="0"/>
          </a:p>
          <a:p>
            <a:r>
              <a:rPr lang="de-CH" dirty="0"/>
              <a:t>Testing</a:t>
            </a:r>
          </a:p>
          <a:p>
            <a:pPr lvl="1"/>
            <a:r>
              <a:rPr lang="de-CH" sz="1600" dirty="0"/>
              <a:t>Unit tests: RSpec</a:t>
            </a:r>
          </a:p>
          <a:p>
            <a:pPr lvl="1"/>
            <a:r>
              <a:rPr lang="de-CH" sz="1600" dirty="0"/>
              <a:t>Acceptance tests: Selenium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8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Plan II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graphicFrame>
        <p:nvGraphicFramePr>
          <p:cNvPr id="3" name="Tabelle 4"/>
          <p:cNvGraphicFramePr/>
          <p:nvPr>
            <p:extLst>
              <p:ext uri="{D42A27DB-BD31-4B8C-83A1-F6EECF244321}">
                <p14:modId xmlns:p14="http://schemas.microsoft.com/office/powerpoint/2010/main" val="1622795810"/>
              </p:ext>
            </p:extLst>
          </p:nvPr>
        </p:nvGraphicFramePr>
        <p:xfrm>
          <a:off x="223974" y="1841139"/>
          <a:ext cx="8596498" cy="438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94">
                  <a:extLst>
                    <a:ext uri="{9D8B030D-6E8A-4147-A177-3AD203B41FA5}">
                      <a16:colId xmlns="" xmlns:a16="http://schemas.microsoft.com/office/drawing/2014/main" val="929042192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1842701737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1174402447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3459286014"/>
                    </a:ext>
                  </a:extLst>
                </a:gridCol>
                <a:gridCol w="4032448">
                  <a:extLst>
                    <a:ext uri="{9D8B030D-6E8A-4147-A177-3AD203B41FA5}">
                      <a16:colId xmlns="" xmlns:a16="http://schemas.microsoft.com/office/drawing/2014/main" val="3583925632"/>
                    </a:ext>
                  </a:extLst>
                </a:gridCol>
              </a:tblGrid>
              <a:tr h="471757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496585"/>
                  </a:ext>
                </a:extLst>
              </a:tr>
              <a:tr h="726359"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6.10.15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20.10.15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Login, facebook login, member management, CyberCoach integration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2352979"/>
                  </a:ext>
                </a:extLst>
              </a:tr>
              <a:tr h="618226">
                <a:tc>
                  <a:txBody>
                    <a:bodyPr/>
                    <a:lstStyle/>
                    <a:p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20.10.15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Basic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  <a:latin typeface="Arial" charset="0"/>
                        </a:rPr>
                        <a:t>Trainings, j</a:t>
                      </a:r>
                      <a:r>
                        <a:rPr lang="de-DE" sz="1600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oin</a:t>
                      </a:r>
                      <a:r>
                        <a:rPr lang="de-DE" sz="1600" dirty="0" err="1"/>
                        <a:t>&amp; invite to training, rate training, training summary, Twitter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0280596"/>
                  </a:ext>
                </a:extLst>
              </a:tr>
              <a:tr h="359434">
                <a:tc>
                  <a:txBody>
                    <a:bodyPr/>
                    <a:lstStyle/>
                    <a:p>
                      <a:r>
                        <a:rPr lang="de-DE" sz="1600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Weather, GoogleMaps, Transportation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9838036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17.11.15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Refactoring and bug fixin'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7810453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17.11.15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Additional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Message service, comments, email notifications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290090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Minor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Facebook invitations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603548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13.12.15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Feature freeze and bug fixin'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98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Idea</a:t>
            </a:r>
            <a:endParaRPr lang="de-DE" dirty="0"/>
          </a:p>
          <a:p>
            <a:r>
              <a:rPr lang="de-CH" dirty="0"/>
              <a:t>Services</a:t>
            </a:r>
          </a:p>
          <a:p>
            <a:r>
              <a:rPr lang="de-CH" dirty="0"/>
              <a:t>Team Organisation</a:t>
            </a:r>
          </a:p>
          <a:p>
            <a:r>
              <a:rPr lang="de-CH" dirty="0"/>
              <a:t>Project Plan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Members</a:t>
            </a:r>
          </a:p>
          <a:p>
            <a:pPr marL="361950" lvl="1" indent="-269875"/>
            <a:r>
              <a:rPr lang="de-CH" sz="1600" dirty="0" err="1"/>
              <a:t>Height</a:t>
            </a:r>
            <a:endParaRPr lang="de-CH" sz="1600" dirty="0"/>
          </a:p>
          <a:p>
            <a:pPr marL="361950" lvl="1" indent="-269875"/>
            <a:r>
              <a:rPr lang="de-CH" sz="1600" dirty="0" err="1"/>
              <a:t>Weight</a:t>
            </a:r>
            <a:endParaRPr lang="de-CH" sz="1600" dirty="0"/>
          </a:p>
          <a:p>
            <a:pPr marL="361950" lvl="1" indent="-269875"/>
            <a:r>
              <a:rPr lang="de-CH" sz="1600" dirty="0" err="1"/>
              <a:t>Location</a:t>
            </a:r>
            <a:endParaRPr lang="de-CH" sz="1600" dirty="0"/>
          </a:p>
          <a:p>
            <a:pPr marL="361950" lvl="1" indent="-269875"/>
            <a:r>
              <a:rPr lang="de-CH" sz="1600" dirty="0" err="1"/>
              <a:t>Training preferences (intensitiy, time and day, sport, maximum traveling time) </a:t>
            </a:r>
            <a:endParaRPr lang="de-CH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2147671"/>
            <a:ext cx="8058150" cy="4302125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Plan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sessions</a:t>
            </a:r>
            <a:endParaRPr lang="de-DE" dirty="0"/>
          </a:p>
          <a:p>
            <a:pPr lvl="1"/>
            <a:r>
              <a:rPr lang="de-CH" sz="1600" dirty="0" err="1"/>
              <a:t>Sport</a:t>
            </a:r>
            <a:endParaRPr lang="de-CH" sz="1600" dirty="0"/>
          </a:p>
          <a:p>
            <a:pPr lvl="1"/>
            <a:r>
              <a:rPr lang="de-CH" sz="1600" dirty="0" err="1"/>
              <a:t>Repetition (daily, weekly, monthly)</a:t>
            </a:r>
            <a:endParaRPr lang="de-CH" sz="1600" dirty="0"/>
          </a:p>
          <a:p>
            <a:pPr lvl="1"/>
            <a:r>
              <a:rPr lang="de-CH" sz="1600" dirty="0" err="1"/>
              <a:t>Length</a:t>
            </a:r>
            <a:endParaRPr lang="de-CH" sz="1600" dirty="0"/>
          </a:p>
          <a:p>
            <a:pPr lvl="1"/>
            <a:r>
              <a:rPr lang="de-CH" sz="1600"/>
              <a:t>Place / Location</a:t>
            </a:r>
            <a:endParaRPr lang="de-CH" sz="1600" dirty="0"/>
          </a:p>
          <a:p>
            <a:pPr lvl="1"/>
            <a:r>
              <a:rPr lang="de-CH" sz="1600" dirty="0" err="1"/>
              <a:t>Time</a:t>
            </a:r>
            <a:endParaRPr lang="de-CH" sz="1600" dirty="0"/>
          </a:p>
          <a:p>
            <a:pPr lvl="1"/>
            <a:r>
              <a:rPr lang="de-CH" sz="1600" dirty="0" err="1"/>
              <a:t>Teamsize</a:t>
            </a:r>
            <a:endParaRPr lang="de-CH" sz="1600" dirty="0"/>
          </a:p>
          <a:p>
            <a:pPr lvl="1"/>
            <a:r>
              <a:rPr lang="de-CH" sz="1600" dirty="0" err="1"/>
              <a:t>Weather</a:t>
            </a:r>
            <a:endParaRPr lang="de-CH" sz="1600" dirty="0"/>
          </a:p>
          <a:p>
            <a:pPr lvl="1"/>
            <a:r>
              <a:rPr lang="de-CH" sz="1600" dirty="0" err="1"/>
              <a:t>Private or public trainings</a:t>
            </a:r>
            <a:endParaRPr lang="de-CH" sz="1600" dirty="0"/>
          </a:p>
          <a:p>
            <a:pPr lvl="1"/>
            <a:r>
              <a:rPr lang="de-CH" sz="1600" dirty="0" err="1"/>
              <a:t>inside or outside</a:t>
            </a:r>
            <a:endParaRPr lang="de-CH" sz="1600" dirty="0"/>
          </a:p>
          <a:p>
            <a:pPr lvl="1"/>
            <a:r>
              <a:rPr lang="de-CH" sz="1600" dirty="0" err="1"/>
              <a:t>Transportation time</a:t>
            </a:r>
            <a:endParaRPr lang="de-CH" sz="1600" dirty="0"/>
          </a:p>
          <a:p>
            <a:pPr lvl="1"/>
            <a:r>
              <a:rPr lang="de-CH" sz="1600" dirty="0"/>
              <a:t>Training level (novice to expert)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6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rial" charset="0"/>
              </a:rPr>
              <a:t>Rate training session </a:t>
            </a:r>
          </a:p>
          <a:p>
            <a:pPr lvl="1"/>
            <a:r>
              <a:rPr lang="en-US" sz="1600" dirty="0">
                <a:latin typeface="Arial" charset="0"/>
              </a:rPr>
              <a:t>Fun (a lot of fun to no fun at all) </a:t>
            </a:r>
            <a:endParaRPr lang="de-DE" sz="1600" dirty="0">
              <a:latin typeface="Arial" charset="0"/>
            </a:endParaRPr>
          </a:p>
          <a:p>
            <a:pPr lvl="1"/>
            <a:r>
              <a:rPr lang="en-US" sz="1600" dirty="0">
                <a:latin typeface="Arial" charset="0"/>
              </a:rPr>
              <a:t>Intensity (very intense to standing around) </a:t>
            </a:r>
            <a:endParaRPr lang="de-DE" sz="1600" dirty="0">
              <a:latin typeface="Arial" charset="0"/>
            </a:endParaRPr>
          </a:p>
          <a:p>
            <a:pPr lvl="1"/>
            <a:r>
              <a:rPr lang="de-DE" sz="1600" dirty="0">
                <a:latin typeface="Arial" charset="0"/>
              </a:rPr>
              <a:t>Comments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Compare trainings</a:t>
            </a:r>
            <a:endParaRPr lang="de-DE" dirty="0"/>
          </a:p>
          <a:p>
            <a:pPr lvl="1"/>
            <a:r>
              <a:rPr lang="de-CH" sz="1600" dirty="0" err="1"/>
              <a:t>Length</a:t>
            </a:r>
            <a:endParaRPr lang="de-CH" sz="1600" dirty="0"/>
          </a:p>
          <a:p>
            <a:pPr lvl="1"/>
            <a:r>
              <a:rPr lang="de-CH" sz="1600" dirty="0" err="1"/>
              <a:t>Most attendent training</a:t>
            </a:r>
            <a:endParaRPr lang="de-CH" sz="1600" dirty="0"/>
          </a:p>
          <a:p>
            <a:r>
              <a:rPr lang="de-CH" dirty="0">
                <a:latin typeface="Arial" charset="0"/>
              </a:rPr>
              <a:t>Communation services</a:t>
            </a:r>
            <a:r>
              <a:rPr lang="de-CH" sz="3600" dirty="0">
                <a:latin typeface="Arial" charset="0"/>
              </a:rPr>
              <a:t> </a:t>
            </a:r>
          </a:p>
          <a:p>
            <a:pPr lvl="1"/>
            <a:r>
              <a:rPr lang="de-CH" sz="1600" dirty="0">
                <a:latin typeface="Arial" charset="0"/>
              </a:rPr>
              <a:t>Send message to others</a:t>
            </a:r>
          </a:p>
          <a:p>
            <a:pPr lvl="1"/>
            <a:r>
              <a:rPr lang="de-CH" sz="1600" dirty="0">
                <a:latin typeface="Arial" charset="0"/>
              </a:rPr>
              <a:t>Invite others to training (Email, Twitter, Facebook, InApp)</a:t>
            </a:r>
          </a:p>
          <a:p>
            <a:pPr lvl="1"/>
            <a:r>
              <a:rPr lang="en-US" sz="1600" dirty="0">
                <a:latin typeface="Arial" charset="0"/>
              </a:rPr>
              <a:t>Notification about new trainings from your friends (Email, InApp)</a:t>
            </a:r>
          </a:p>
          <a:p>
            <a:pPr lvl="1"/>
            <a:r>
              <a:rPr lang="en-US" sz="1600" dirty="0">
                <a:latin typeface="Arial" charset="0"/>
              </a:rPr>
              <a:t>Notification for planned trainings and ical feed</a:t>
            </a:r>
            <a:endParaRPr lang="de-CH" sz="1600" dirty="0"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060" y="790575"/>
            <a:ext cx="6618288" cy="814388"/>
          </a:xfrm>
        </p:spPr>
        <p:txBody>
          <a:bodyPr/>
          <a:lstStyle/>
          <a:p>
            <a:r>
              <a:rPr lang="de-DE"/>
              <a:t>Project 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sz="1600" dirty="0">
              <a:latin typeface="Arial" charset="0"/>
            </a:endParaRPr>
          </a:p>
          <a:p>
            <a:r>
              <a:rPr lang="de-DE" dirty="0">
                <a:latin typeface="Arial" charset="0"/>
              </a:rPr>
              <a:t>Build training teams </a:t>
            </a:r>
          </a:p>
          <a:p>
            <a:r>
              <a:rPr lang="en-US" dirty="0">
                <a:latin typeface="Arial" charset="0"/>
              </a:rPr>
              <a:t>Training sessions summary </a:t>
            </a:r>
          </a:p>
          <a:p>
            <a:pPr lvl="1"/>
            <a:r>
              <a:rPr lang="en-US" sz="1600" dirty="0">
                <a:latin typeface="Arial" charset="0"/>
              </a:rPr>
              <a:t>Most intense </a:t>
            </a:r>
          </a:p>
          <a:p>
            <a:pPr lvl="1"/>
            <a:r>
              <a:rPr lang="en-US" sz="1600" dirty="0">
                <a:latin typeface="Arial" charset="0"/>
              </a:rPr>
              <a:t>Partners</a:t>
            </a:r>
          </a:p>
          <a:p>
            <a:pPr lvl="1"/>
            <a:r>
              <a:rPr lang="en-US" sz="1600" dirty="0">
                <a:latin typeface="Arial" charset="0"/>
              </a:rPr>
              <a:t>Longest Training</a:t>
            </a:r>
          </a:p>
          <a:p>
            <a:pPr lvl="1"/>
            <a:r>
              <a:rPr lang="en-US" sz="1600" dirty="0">
                <a:latin typeface="Arial" charset="0"/>
              </a:rPr>
              <a:t>Average time</a:t>
            </a:r>
          </a:p>
          <a:p>
            <a:pPr lvl="1"/>
            <a:r>
              <a:rPr lang="en-US" sz="1600" dirty="0">
                <a:latin typeface="Arial" charset="0"/>
              </a:rPr>
              <a:t>Most fun</a:t>
            </a:r>
          </a:p>
          <a:p>
            <a:r>
              <a:rPr lang="de-DE" dirty="0"/>
              <a:t>Training proposals</a:t>
            </a:r>
          </a:p>
          <a:p>
            <a:pPr lvl="1"/>
            <a:r>
              <a:rPr lang="de-DE" sz="1600" dirty="0"/>
              <a:t>Depending on location, preferences and attended training</a:t>
            </a:r>
            <a:endParaRPr lang="en-US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sessions</a:t>
            </a:r>
            <a:endParaRPr lang="de-DE" dirty="0"/>
          </a:p>
          <a:p>
            <a:pPr lvl="1"/>
            <a:r>
              <a:rPr lang="de-CH" sz="1600" dirty="0" err="1"/>
              <a:t>Sport</a:t>
            </a:r>
            <a:endParaRPr lang="de-CH" sz="1600" dirty="0"/>
          </a:p>
          <a:p>
            <a:pPr lvl="1"/>
            <a:r>
              <a:rPr lang="de-CH" sz="1600" dirty="0" err="1"/>
              <a:t>Repetition (daily, weekly, monthly)</a:t>
            </a:r>
            <a:endParaRPr lang="de-CH" sz="1600" dirty="0"/>
          </a:p>
          <a:p>
            <a:pPr lvl="1"/>
            <a:r>
              <a:rPr lang="de-CH" sz="1600" dirty="0" err="1"/>
              <a:t>Length</a:t>
            </a:r>
            <a:endParaRPr lang="de-CH" sz="1600" dirty="0"/>
          </a:p>
          <a:p>
            <a:pPr lvl="1"/>
            <a:r>
              <a:rPr lang="de-CH" sz="1600"/>
              <a:t>Place / Location</a:t>
            </a:r>
            <a:endParaRPr lang="de-CH" sz="1600" dirty="0"/>
          </a:p>
          <a:p>
            <a:pPr lvl="1"/>
            <a:r>
              <a:rPr lang="de-CH" sz="1600" dirty="0" err="1"/>
              <a:t>Time</a:t>
            </a:r>
            <a:endParaRPr lang="de-CH" sz="1600" dirty="0"/>
          </a:p>
          <a:p>
            <a:pPr lvl="1"/>
            <a:r>
              <a:rPr lang="de-CH" sz="1600" dirty="0" err="1"/>
              <a:t>Teamsize</a:t>
            </a:r>
            <a:endParaRPr lang="de-CH" sz="1600" dirty="0"/>
          </a:p>
          <a:p>
            <a:pPr lvl="1"/>
            <a:r>
              <a:rPr lang="de-CH" sz="1600" dirty="0" err="1"/>
              <a:t>Weather</a:t>
            </a:r>
            <a:endParaRPr lang="de-CH" sz="1600" dirty="0"/>
          </a:p>
          <a:p>
            <a:pPr lvl="1"/>
            <a:r>
              <a:rPr lang="de-CH" sz="1600" dirty="0" err="1"/>
              <a:t>Private or public trainings</a:t>
            </a:r>
            <a:endParaRPr lang="de-CH" sz="1600" dirty="0"/>
          </a:p>
          <a:p>
            <a:pPr lvl="1"/>
            <a:endParaRPr lang="de-CH" sz="1600" dirty="0"/>
          </a:p>
          <a:p>
            <a:r>
              <a:rPr lang="de-CH" dirty="0"/>
              <a:t>Rate training session</a:t>
            </a:r>
          </a:p>
          <a:p>
            <a:pPr lvl="1"/>
            <a:r>
              <a:rPr lang="de-CH" sz="1600" dirty="0"/>
              <a:t>Fun (a lot of fun to no fun at all)</a:t>
            </a:r>
          </a:p>
          <a:p>
            <a:pPr lvl="1"/>
            <a:r>
              <a:rPr lang="de-CH" sz="1600" dirty="0"/>
              <a:t>Intensity (very intense to slandin around)</a:t>
            </a:r>
          </a:p>
          <a:p>
            <a:pPr lvl="1"/>
            <a:r>
              <a:rPr lang="de-CH" sz="1600" dirty="0"/>
              <a:t>Comments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6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Compare trainings</a:t>
            </a:r>
            <a:endParaRPr lang="de-DE" dirty="0"/>
          </a:p>
          <a:p>
            <a:pPr lvl="1"/>
            <a:r>
              <a:rPr lang="de-CH" sz="1600" dirty="0" err="1"/>
              <a:t>Length</a:t>
            </a:r>
            <a:endParaRPr lang="de-CH" sz="1600" dirty="0"/>
          </a:p>
          <a:p>
            <a:pPr lvl="1"/>
            <a:r>
              <a:rPr lang="de-CH" sz="1600" dirty="0" err="1"/>
              <a:t>Most attendent training</a:t>
            </a:r>
            <a:endParaRPr lang="de-CH" sz="1600" dirty="0"/>
          </a:p>
          <a:p>
            <a:r>
              <a:rPr lang="de-CH" dirty="0">
                <a:latin typeface="Arial" charset="0"/>
              </a:rPr>
              <a:t>Communation services</a:t>
            </a:r>
            <a:r>
              <a:rPr lang="de-CH" sz="3600" dirty="0">
                <a:latin typeface="Arial" charset="0"/>
              </a:rPr>
              <a:t> </a:t>
            </a:r>
          </a:p>
          <a:p>
            <a:pPr lvl="1"/>
            <a:r>
              <a:rPr lang="de-CH" sz="1600" dirty="0">
                <a:latin typeface="Arial" charset="0"/>
              </a:rPr>
              <a:t>Send message to others</a:t>
            </a:r>
          </a:p>
          <a:p>
            <a:pPr lvl="1"/>
            <a:r>
              <a:rPr lang="de-CH" sz="1600" dirty="0">
                <a:latin typeface="Arial" charset="0"/>
              </a:rPr>
              <a:t>Invite others to training (Email, Twitter, Facebook, InApp)</a:t>
            </a:r>
          </a:p>
          <a:p>
            <a:pPr lvl="1"/>
            <a:r>
              <a:rPr lang="en-US" sz="1600" dirty="0">
                <a:latin typeface="Arial" charset="0"/>
              </a:rPr>
              <a:t>Notification about new trainings from your friends (Email, InApp)</a:t>
            </a:r>
          </a:p>
          <a:p>
            <a:pPr lvl="1"/>
            <a:r>
              <a:rPr lang="en-US" sz="1600" dirty="0">
                <a:latin typeface="Arial" charset="0"/>
              </a:rPr>
              <a:t>Notification for planned trainings and ical feed</a:t>
            </a:r>
            <a:endParaRPr lang="de-CH" sz="1600" dirty="0"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Bildschirmpräsentation (4:3)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Lucida Grande</vt:lpstr>
      <vt:lpstr>Lucida Sans Unicode</vt:lpstr>
      <vt:lpstr>Times New Roman</vt:lpstr>
      <vt:lpstr>1_Office Theme</vt:lpstr>
      <vt:lpstr>Office Theme</vt:lpstr>
      <vt:lpstr>Sporticide</vt:lpstr>
      <vt:lpstr>Outline</vt:lpstr>
      <vt:lpstr>Project Idea</vt:lpstr>
      <vt:lpstr>Project Idea</vt:lpstr>
      <vt:lpstr>Project Idea</vt:lpstr>
      <vt:lpstr>Project Idea</vt:lpstr>
      <vt:lpstr>Project Idea</vt:lpstr>
      <vt:lpstr>Project Idea</vt:lpstr>
      <vt:lpstr>Project Idea</vt:lpstr>
      <vt:lpstr>Project Idea</vt:lpstr>
      <vt:lpstr>Services</vt:lpstr>
      <vt:lpstr>Team Organisation</vt:lpstr>
      <vt:lpstr>Project Plan</vt:lpstr>
      <vt:lpstr>Project Plan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Graph Extraktion</dc:title>
  <dc:creator>Daniel Langone</dc:creator>
  <cp:lastModifiedBy>Adrian Kurt</cp:lastModifiedBy>
  <cp:revision>122</cp:revision>
  <cp:lastPrinted>2010-06-16T18:26:18Z</cp:lastPrinted>
  <dcterms:created xsi:type="dcterms:W3CDTF">2010-06-16T18:23:11Z</dcterms:created>
  <dcterms:modified xsi:type="dcterms:W3CDTF">2015-10-06T08:32:54Z</dcterms:modified>
</cp:coreProperties>
</file>