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68" d="100"/>
          <a:sy n="68" d="100"/>
        </p:scale>
        <p:origin x="-1448" y="-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7E41C-B48F-2D43-9132-FA7B5981EE2B}" type="datetimeFigureOut">
              <a:rPr lang="en-US" smtClean="0"/>
              <a:t>22/8/15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AB614-D9F2-CC41-BA25-CD96FF351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270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7E41C-B48F-2D43-9132-FA7B5981EE2B}" type="datetimeFigureOut">
              <a:rPr lang="en-US" smtClean="0"/>
              <a:t>22/8/15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AB614-D9F2-CC41-BA25-CD96FF351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422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7E41C-B48F-2D43-9132-FA7B5981EE2B}" type="datetimeFigureOut">
              <a:rPr lang="en-US" smtClean="0"/>
              <a:t>22/8/15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AB614-D9F2-CC41-BA25-CD96FF351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302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7E41C-B48F-2D43-9132-FA7B5981EE2B}" type="datetimeFigureOut">
              <a:rPr lang="en-US" smtClean="0"/>
              <a:t>22/8/15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AB614-D9F2-CC41-BA25-CD96FF351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418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7E41C-B48F-2D43-9132-FA7B5981EE2B}" type="datetimeFigureOut">
              <a:rPr lang="en-US" smtClean="0"/>
              <a:t>22/8/15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AB614-D9F2-CC41-BA25-CD96FF351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895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7E41C-B48F-2D43-9132-FA7B5981EE2B}" type="datetimeFigureOut">
              <a:rPr lang="en-US" smtClean="0"/>
              <a:t>22/8/15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AB614-D9F2-CC41-BA25-CD96FF351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996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7E41C-B48F-2D43-9132-FA7B5981EE2B}" type="datetimeFigureOut">
              <a:rPr lang="en-US" smtClean="0"/>
              <a:t>22/8/15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AB614-D9F2-CC41-BA25-CD96FF351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771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7E41C-B48F-2D43-9132-FA7B5981EE2B}" type="datetimeFigureOut">
              <a:rPr lang="en-US" smtClean="0"/>
              <a:t>22/8/15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AB614-D9F2-CC41-BA25-CD96FF351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260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7E41C-B48F-2D43-9132-FA7B5981EE2B}" type="datetimeFigureOut">
              <a:rPr lang="en-US" smtClean="0"/>
              <a:t>22/8/15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AB614-D9F2-CC41-BA25-CD96FF351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584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7E41C-B48F-2D43-9132-FA7B5981EE2B}" type="datetimeFigureOut">
              <a:rPr lang="en-US" smtClean="0"/>
              <a:t>22/8/15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AB614-D9F2-CC41-BA25-CD96FF351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2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7E41C-B48F-2D43-9132-FA7B5981EE2B}" type="datetimeFigureOut">
              <a:rPr lang="en-US" smtClean="0"/>
              <a:t>22/8/15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AB614-D9F2-CC41-BA25-CD96FF351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579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E7E41C-B48F-2D43-9132-FA7B5981EE2B}" type="datetimeFigureOut">
              <a:rPr lang="en-US" smtClean="0"/>
              <a:t>22/8/15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DAB614-D9F2-CC41-BA25-CD96FF351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133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92124" y="745696"/>
            <a:ext cx="3281656" cy="2141015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066634" y="771021"/>
            <a:ext cx="650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48546" y="767065"/>
            <a:ext cx="1923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Nav</a:t>
            </a:r>
            <a:r>
              <a:rPr lang="en-US" dirty="0" smtClean="0"/>
              <a:t> Bar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067908" y="745696"/>
            <a:ext cx="9172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Nav</a:t>
            </a:r>
            <a:r>
              <a:rPr lang="en-US" dirty="0" smtClean="0"/>
              <a:t> Bar</a:t>
            </a:r>
          </a:p>
          <a:p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104798" y="771021"/>
            <a:ext cx="3470256" cy="6186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Home Page ( Landing ) </a:t>
            </a:r>
          </a:p>
          <a:p>
            <a:endParaRPr lang="en-US" dirty="0"/>
          </a:p>
          <a:p>
            <a:r>
              <a:rPr lang="en-US" dirty="0" smtClean="0"/>
              <a:t>3 Photos: </a:t>
            </a:r>
          </a:p>
          <a:p>
            <a:r>
              <a:rPr lang="en-US" dirty="0"/>
              <a:t>	</a:t>
            </a:r>
            <a:r>
              <a:rPr lang="en-US" dirty="0" smtClean="0"/>
              <a:t>Title 1:</a:t>
            </a:r>
          </a:p>
          <a:p>
            <a:r>
              <a:rPr lang="en-US" dirty="0"/>
              <a:t>	</a:t>
            </a:r>
            <a:r>
              <a:rPr lang="en-US" dirty="0" smtClean="0"/>
              <a:t>Subtitle 1:</a:t>
            </a:r>
          </a:p>
          <a:p>
            <a:endParaRPr lang="en-US" dirty="0"/>
          </a:p>
          <a:p>
            <a:r>
              <a:rPr lang="en-US" dirty="0" smtClean="0"/>
              <a:t>	Title 2:</a:t>
            </a:r>
          </a:p>
          <a:p>
            <a:r>
              <a:rPr lang="en-US" dirty="0"/>
              <a:t>	</a:t>
            </a:r>
            <a:r>
              <a:rPr lang="en-US" dirty="0" smtClean="0"/>
              <a:t>Subtitle 2:</a:t>
            </a:r>
          </a:p>
          <a:p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Title 3:</a:t>
            </a:r>
          </a:p>
          <a:p>
            <a:r>
              <a:rPr lang="en-US" dirty="0"/>
              <a:t>	</a:t>
            </a:r>
            <a:r>
              <a:rPr lang="en-US" dirty="0" smtClean="0"/>
              <a:t>Subtitle 3:</a:t>
            </a:r>
          </a:p>
          <a:p>
            <a:endParaRPr lang="en-US" dirty="0"/>
          </a:p>
          <a:p>
            <a:r>
              <a:rPr lang="en-US" dirty="0" err="1" smtClean="0"/>
              <a:t>Nav</a:t>
            </a:r>
            <a:r>
              <a:rPr lang="en-US" dirty="0" smtClean="0"/>
              <a:t> bar is non-static</a:t>
            </a:r>
          </a:p>
          <a:p>
            <a:r>
              <a:rPr lang="en-US" dirty="0"/>
              <a:t>	</a:t>
            </a:r>
            <a:r>
              <a:rPr lang="en-US" dirty="0" smtClean="0"/>
              <a:t>1. Logo – Home link</a:t>
            </a:r>
          </a:p>
          <a:p>
            <a:r>
              <a:rPr lang="en-US" dirty="0"/>
              <a:t>	</a:t>
            </a:r>
            <a:r>
              <a:rPr lang="en-US" dirty="0" smtClean="0"/>
              <a:t>2. About</a:t>
            </a:r>
          </a:p>
          <a:p>
            <a:r>
              <a:rPr lang="en-US" dirty="0" smtClean="0"/>
              <a:t>	3. Our Projects</a:t>
            </a:r>
          </a:p>
          <a:p>
            <a:r>
              <a:rPr lang="en-US" dirty="0"/>
              <a:t>	</a:t>
            </a:r>
            <a:r>
              <a:rPr lang="en-US" dirty="0" smtClean="0"/>
              <a:t>4. Join Us</a:t>
            </a:r>
          </a:p>
          <a:p>
            <a:r>
              <a:rPr lang="en-US" dirty="0"/>
              <a:t>	</a:t>
            </a:r>
            <a:r>
              <a:rPr lang="en-US" dirty="0" smtClean="0"/>
              <a:t>5. Team</a:t>
            </a:r>
          </a:p>
          <a:p>
            <a:r>
              <a:rPr lang="en-US" dirty="0" smtClean="0"/>
              <a:t>	6. FAQ</a:t>
            </a:r>
          </a:p>
          <a:p>
            <a:r>
              <a:rPr lang="en-US" dirty="0"/>
              <a:t>	</a:t>
            </a:r>
            <a:r>
              <a:rPr lang="en-US" dirty="0" smtClean="0"/>
              <a:t>7. Blog</a:t>
            </a:r>
          </a:p>
          <a:p>
            <a:endParaRPr lang="en-US" dirty="0"/>
          </a:p>
          <a:p>
            <a:r>
              <a:rPr lang="en-US" dirty="0" smtClean="0"/>
              <a:t> </a:t>
            </a:r>
          </a:p>
        </p:txBody>
      </p:sp>
      <p:sp>
        <p:nvSpPr>
          <p:cNvPr id="21" name="Oval 20"/>
          <p:cNvSpPr/>
          <p:nvPr/>
        </p:nvSpPr>
        <p:spPr>
          <a:xfrm>
            <a:off x="3333317" y="2493926"/>
            <a:ext cx="163463" cy="182284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3667154" y="2493926"/>
            <a:ext cx="163463" cy="182284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2986176" y="2493926"/>
            <a:ext cx="163463" cy="182284"/>
          </a:xfrm>
          <a:prstGeom prst="ellipse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Pentagon 24"/>
          <p:cNvSpPr/>
          <p:nvPr/>
        </p:nvSpPr>
        <p:spPr>
          <a:xfrm>
            <a:off x="3725183" y="1550576"/>
            <a:ext cx="210868" cy="362901"/>
          </a:xfrm>
          <a:prstGeom prst="homePlat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Pentagon 25"/>
          <p:cNvSpPr/>
          <p:nvPr/>
        </p:nvSpPr>
        <p:spPr>
          <a:xfrm flipH="1" flipV="1">
            <a:off x="953980" y="1550576"/>
            <a:ext cx="210868" cy="362901"/>
          </a:xfrm>
          <a:prstGeom prst="homePlat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/>
          <p:nvPr/>
        </p:nvCxnSpPr>
        <p:spPr>
          <a:xfrm>
            <a:off x="2193735" y="2663645"/>
            <a:ext cx="148449" cy="135893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2342184" y="2663645"/>
            <a:ext cx="148449" cy="135893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686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92124" y="745873"/>
            <a:ext cx="3281656" cy="2699631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57339" y="762406"/>
            <a:ext cx="2564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What is ASEAN Ecom?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59688" y="993238"/>
            <a:ext cx="1508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paragraph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704110" y="1525335"/>
            <a:ext cx="1156752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What</a:t>
            </a: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785422" y="1463780"/>
            <a:ext cx="1156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Who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942174" y="1463780"/>
            <a:ext cx="1232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Why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92124" y="2536157"/>
            <a:ext cx="3281656" cy="90934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2120995" y="1802334"/>
            <a:ext cx="45782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&lt;p&gt;</a:t>
            </a:r>
          </a:p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269082" y="1802334"/>
            <a:ext cx="45782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 smtClean="0"/>
              <a:t>&lt;p&gt;</a:t>
            </a:r>
            <a:endParaRPr 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1028425" y="1817723"/>
            <a:ext cx="45782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&lt;p&gt;</a:t>
            </a:r>
          </a:p>
          <a:p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5225817" y="490848"/>
            <a:ext cx="4572000" cy="61863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/>
              <a:t>About Page </a:t>
            </a:r>
          </a:p>
          <a:p>
            <a:endParaRPr lang="en-US" b="1" dirty="0"/>
          </a:p>
          <a:p>
            <a:endParaRPr lang="en-US" b="1" dirty="0" smtClean="0"/>
          </a:p>
          <a:p>
            <a:r>
              <a:rPr lang="en-US" dirty="0" smtClean="0"/>
              <a:t>***all text center align</a:t>
            </a:r>
          </a:p>
          <a:p>
            <a:endParaRPr lang="en-US" dirty="0" smtClean="0"/>
          </a:p>
          <a:p>
            <a:r>
              <a:rPr lang="en-US" dirty="0" smtClean="0"/>
              <a:t>Paragraph – briefly explain</a:t>
            </a:r>
          </a:p>
          <a:p>
            <a:endParaRPr lang="en-US" dirty="0"/>
          </a:p>
          <a:p>
            <a:r>
              <a:rPr lang="en-US" dirty="0" smtClean="0"/>
              <a:t>	What we do </a:t>
            </a:r>
          </a:p>
          <a:p>
            <a:r>
              <a:rPr lang="en-US" dirty="0" smtClean="0"/>
              <a:t> 	</a:t>
            </a:r>
          </a:p>
          <a:p>
            <a:r>
              <a:rPr lang="en-US" dirty="0" smtClean="0"/>
              <a:t>	Who are we</a:t>
            </a:r>
          </a:p>
          <a:p>
            <a:r>
              <a:rPr lang="en-US" dirty="0" smtClean="0"/>
              <a:t>		Qualities</a:t>
            </a:r>
          </a:p>
          <a:p>
            <a:endParaRPr lang="en-US" dirty="0"/>
          </a:p>
          <a:p>
            <a:r>
              <a:rPr lang="en-US" dirty="0" smtClean="0"/>
              <a:t>	Why we do it</a:t>
            </a:r>
            <a:endParaRPr lang="en-US" dirty="0"/>
          </a:p>
          <a:p>
            <a:r>
              <a:rPr lang="en-US" dirty="0" smtClean="0"/>
              <a:t>		Values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	Grey area</a:t>
            </a:r>
          </a:p>
          <a:p>
            <a:endParaRPr lang="en-US" dirty="0"/>
          </a:p>
          <a:p>
            <a:r>
              <a:rPr lang="en-US" dirty="0" smtClean="0"/>
              <a:t>		Mission</a:t>
            </a:r>
          </a:p>
          <a:p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	Vision</a:t>
            </a:r>
            <a:endParaRPr lang="en-US" dirty="0"/>
          </a:p>
          <a:p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095848" y="2561307"/>
            <a:ext cx="7500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Mission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2242026" y="2715195"/>
            <a:ext cx="4443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&lt;</a:t>
            </a:r>
            <a:r>
              <a:rPr lang="en-US" sz="1200" dirty="0" smtClean="0"/>
              <a:t>p</a:t>
            </a:r>
            <a:r>
              <a:rPr lang="en-US" sz="1400" dirty="0" smtClean="0"/>
              <a:t>&gt;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117944" y="3053573"/>
            <a:ext cx="6281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Vision</a:t>
            </a:r>
            <a:endParaRPr lang="en-US" sz="1400" dirty="0"/>
          </a:p>
        </p:txBody>
      </p:sp>
      <p:sp>
        <p:nvSpPr>
          <p:cNvPr id="22" name="Rectangle 21"/>
          <p:cNvSpPr/>
          <p:nvPr/>
        </p:nvSpPr>
        <p:spPr>
          <a:xfrm>
            <a:off x="2228550" y="3207462"/>
            <a:ext cx="45782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&lt;p&gt;</a:t>
            </a:r>
          </a:p>
        </p:txBody>
      </p:sp>
    </p:spTree>
    <p:extLst>
      <p:ext uri="{BB962C8B-B14F-4D97-AF65-F5344CB8AC3E}">
        <p14:creationId xmlns:p14="http://schemas.microsoft.com/office/powerpoint/2010/main" val="4069195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30431" y="469227"/>
            <a:ext cx="3281656" cy="3278073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125229" y="373747"/>
            <a:ext cx="4572000" cy="674030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/>
              <a:t>Our Projects Page </a:t>
            </a:r>
          </a:p>
          <a:p>
            <a:endParaRPr lang="en-US" b="1" dirty="0" smtClean="0"/>
          </a:p>
          <a:p>
            <a:r>
              <a:rPr lang="en-US" dirty="0" smtClean="0"/>
              <a:t>Title – white</a:t>
            </a:r>
          </a:p>
          <a:p>
            <a:r>
              <a:rPr lang="en-US" dirty="0" smtClean="0"/>
              <a:t>Title background – #</a:t>
            </a:r>
          </a:p>
          <a:p>
            <a:endParaRPr lang="en-US" dirty="0"/>
          </a:p>
          <a:p>
            <a:r>
              <a:rPr lang="en-US" dirty="0" smtClean="0"/>
              <a:t>	Payment Platform</a:t>
            </a:r>
          </a:p>
          <a:p>
            <a:endParaRPr lang="en-US" dirty="0"/>
          </a:p>
          <a:p>
            <a:pPr lvl="1"/>
            <a:r>
              <a:rPr lang="en-US" dirty="0" smtClean="0"/>
              <a:t>Online Marketplace</a:t>
            </a:r>
          </a:p>
          <a:p>
            <a:endParaRPr lang="en-US" dirty="0"/>
          </a:p>
          <a:p>
            <a:r>
              <a:rPr lang="en-US" dirty="0" smtClean="0"/>
              <a:t>	Logistics</a:t>
            </a:r>
            <a:endParaRPr lang="en-US" dirty="0"/>
          </a:p>
          <a:p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	Join Us Button </a:t>
            </a:r>
          </a:p>
          <a:p>
            <a:endParaRPr lang="en-US" dirty="0"/>
          </a:p>
          <a:p>
            <a:r>
              <a:rPr lang="en-US" dirty="0" smtClean="0"/>
              <a:t>			Opens a new page</a:t>
            </a:r>
            <a:endParaRPr lang="en-US" dirty="0"/>
          </a:p>
          <a:p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		Why join? </a:t>
            </a:r>
          </a:p>
          <a:p>
            <a:r>
              <a:rPr lang="en-US" dirty="0"/>
              <a:t>	</a:t>
            </a:r>
            <a:r>
              <a:rPr lang="en-US" dirty="0" smtClean="0"/>
              <a:t>		(Benefits of joining)</a:t>
            </a:r>
          </a:p>
          <a:p>
            <a:r>
              <a:rPr lang="en-US" dirty="0"/>
              <a:t>	</a:t>
            </a:r>
            <a:r>
              <a:rPr lang="en-US" dirty="0" smtClean="0"/>
              <a:t>		</a:t>
            </a:r>
          </a:p>
          <a:p>
            <a:r>
              <a:rPr lang="en-US" dirty="0"/>
              <a:t>	</a:t>
            </a:r>
            <a:r>
              <a:rPr lang="en-US" dirty="0" smtClean="0"/>
              <a:t>		How to Join?</a:t>
            </a:r>
          </a:p>
          <a:p>
            <a:r>
              <a:rPr lang="en-US" dirty="0"/>
              <a:t>	</a:t>
            </a:r>
            <a:r>
              <a:rPr lang="en-US" dirty="0" smtClean="0"/>
              <a:t>		</a:t>
            </a:r>
          </a:p>
          <a:p>
            <a:r>
              <a:rPr lang="en-US" dirty="0"/>
              <a:t>	</a:t>
            </a:r>
            <a:r>
              <a:rPr lang="en-US" dirty="0" smtClean="0"/>
              <a:t>		Who we looking for?</a:t>
            </a:r>
          </a:p>
          <a:p>
            <a:r>
              <a:rPr lang="en-US" dirty="0"/>
              <a:t>	</a:t>
            </a:r>
            <a:r>
              <a:rPr lang="en-US" dirty="0" smtClean="0"/>
              <a:t>		</a:t>
            </a:r>
          </a:p>
          <a:p>
            <a:r>
              <a:rPr lang="en-US" dirty="0"/>
              <a:t>	</a:t>
            </a:r>
            <a:r>
              <a:rPr lang="en-US" dirty="0" smtClean="0"/>
              <a:t>		Questions? Contact</a:t>
            </a:r>
          </a:p>
          <a:p>
            <a:r>
              <a:rPr lang="en-US" dirty="0"/>
              <a:t>	</a:t>
            </a:r>
            <a:r>
              <a:rPr lang="en-US" dirty="0" smtClean="0"/>
              <a:t>		</a:t>
            </a:r>
          </a:p>
        </p:txBody>
      </p:sp>
      <p:sp>
        <p:nvSpPr>
          <p:cNvPr id="6" name="Rectangle 5"/>
          <p:cNvSpPr/>
          <p:nvPr/>
        </p:nvSpPr>
        <p:spPr>
          <a:xfrm>
            <a:off x="930431" y="469228"/>
            <a:ext cx="3281656" cy="62478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923730" y="565868"/>
            <a:ext cx="1433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Our Projects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232192" y="1215799"/>
            <a:ext cx="2678133" cy="50695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219619" y="1898800"/>
            <a:ext cx="2678133" cy="50695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232192" y="2545578"/>
            <a:ext cx="2678133" cy="50695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370502" y="1307782"/>
            <a:ext cx="352053" cy="314372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370502" y="2000899"/>
            <a:ext cx="352053" cy="314372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370502" y="2662709"/>
            <a:ext cx="352053" cy="314372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942174" y="2607749"/>
            <a:ext cx="53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&lt;p&gt;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942174" y="1975426"/>
            <a:ext cx="5358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&lt;p&gt;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2942174" y="1252822"/>
            <a:ext cx="5358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&lt;p&gt;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211398" y="3236070"/>
            <a:ext cx="730776" cy="353599"/>
          </a:xfrm>
          <a:prstGeom prst="rect">
            <a:avLst/>
          </a:prstGeom>
          <a:solidFill>
            <a:srgbClr val="FAC09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button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426398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591550" y="698120"/>
            <a:ext cx="3100920" cy="4801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Join Us Page</a:t>
            </a:r>
          </a:p>
          <a:p>
            <a:endParaRPr lang="en-US" dirty="0" smtClean="0"/>
          </a:p>
          <a:p>
            <a:r>
              <a:rPr lang="en-US" dirty="0" smtClean="0"/>
              <a:t>	In a new Page</a:t>
            </a:r>
          </a:p>
          <a:p>
            <a:endParaRPr lang="en-US" dirty="0"/>
          </a:p>
          <a:p>
            <a:r>
              <a:rPr lang="en-US" dirty="0" smtClean="0"/>
              <a:t>Content: </a:t>
            </a:r>
          </a:p>
          <a:p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Why join? </a:t>
            </a:r>
          </a:p>
          <a:p>
            <a:r>
              <a:rPr lang="en-US" dirty="0" smtClean="0"/>
              <a:t>	(Benefits of joining)</a:t>
            </a:r>
          </a:p>
          <a:p>
            <a:r>
              <a:rPr lang="en-US" dirty="0" smtClean="0"/>
              <a:t>			</a:t>
            </a:r>
          </a:p>
          <a:p>
            <a:r>
              <a:rPr lang="en-US" dirty="0" smtClean="0"/>
              <a:t>	How to Join?</a:t>
            </a:r>
          </a:p>
          <a:p>
            <a:r>
              <a:rPr lang="en-US" dirty="0" smtClean="0"/>
              <a:t>			</a:t>
            </a:r>
          </a:p>
          <a:p>
            <a:r>
              <a:rPr lang="en-US" dirty="0" smtClean="0"/>
              <a:t>	Who we looking for?</a:t>
            </a:r>
          </a:p>
          <a:p>
            <a:r>
              <a:rPr lang="en-US" dirty="0" smtClean="0"/>
              <a:t>			</a:t>
            </a:r>
          </a:p>
          <a:p>
            <a:r>
              <a:rPr lang="en-US" dirty="0" smtClean="0"/>
              <a:t>	Questions? Contact</a:t>
            </a:r>
          </a:p>
          <a:p>
            <a:endParaRPr lang="en-US" dirty="0" smtClean="0"/>
          </a:p>
          <a:p>
            <a:r>
              <a:rPr lang="en-US" dirty="0" smtClean="0"/>
              <a:t>Form: </a:t>
            </a:r>
          </a:p>
          <a:p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930431" y="714615"/>
            <a:ext cx="3281656" cy="3278073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30431" y="714615"/>
            <a:ext cx="3281656" cy="469120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210229" y="714615"/>
            <a:ext cx="1303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11402" y="776134"/>
            <a:ext cx="9172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Nav</a:t>
            </a:r>
            <a:r>
              <a:rPr lang="en-US" dirty="0" smtClean="0"/>
              <a:t> Bar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054631" y="776134"/>
            <a:ext cx="9172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Nav</a:t>
            </a:r>
            <a:r>
              <a:rPr lang="en-US" dirty="0" smtClean="0"/>
              <a:t> Bar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495390" y="3084657"/>
            <a:ext cx="2182828" cy="710085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Form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495390" y="1389561"/>
            <a:ext cx="2182828" cy="1348690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242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30431" y="469227"/>
            <a:ext cx="3281656" cy="3278073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930431" y="469227"/>
            <a:ext cx="3281656" cy="811904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923729" y="704191"/>
            <a:ext cx="1207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Team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926413" y="469227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/>
              <a:t>Team Page </a:t>
            </a:r>
          </a:p>
          <a:p>
            <a:endParaRPr lang="en-US" b="1" dirty="0" smtClean="0"/>
          </a:p>
          <a:p>
            <a:r>
              <a:rPr lang="en-US" dirty="0" smtClean="0"/>
              <a:t>Parallax effect – photo background</a:t>
            </a:r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9" name="Rectangle 8"/>
          <p:cNvSpPr/>
          <p:nvPr/>
        </p:nvSpPr>
        <p:spPr>
          <a:xfrm>
            <a:off x="2741000" y="1631171"/>
            <a:ext cx="1119032" cy="811904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363034" y="1631171"/>
            <a:ext cx="1121389" cy="811904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363034" y="2701534"/>
            <a:ext cx="1121389" cy="811904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741000" y="2701534"/>
            <a:ext cx="1121389" cy="811904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863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30431" y="771024"/>
            <a:ext cx="3281656" cy="2511008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1282485" y="984795"/>
            <a:ext cx="2552399" cy="2083463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 smtClean="0"/>
              <a:t> </a:t>
            </a:r>
            <a:endParaRPr lang="en-US" b="1" dirty="0"/>
          </a:p>
        </p:txBody>
      </p:sp>
      <p:sp>
        <p:nvSpPr>
          <p:cNvPr id="8" name="Rectangle 7"/>
          <p:cNvSpPr/>
          <p:nvPr/>
        </p:nvSpPr>
        <p:spPr>
          <a:xfrm>
            <a:off x="1282485" y="984796"/>
            <a:ext cx="2552399" cy="398436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275785" y="1001325"/>
            <a:ext cx="628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FAQ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313920" y="1370657"/>
            <a:ext cx="252096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Question</a:t>
            </a:r>
            <a:endParaRPr lang="en-US" sz="1400" dirty="0"/>
          </a:p>
          <a:p>
            <a:r>
              <a:rPr lang="en-US" sz="1100" dirty="0" smtClean="0"/>
              <a:t>Answer</a:t>
            </a:r>
          </a:p>
          <a:p>
            <a:endParaRPr lang="en-US" sz="1400" dirty="0"/>
          </a:p>
          <a:p>
            <a:r>
              <a:rPr lang="en-US" sz="1400" dirty="0" smtClean="0"/>
              <a:t>Question</a:t>
            </a:r>
          </a:p>
          <a:p>
            <a:r>
              <a:rPr lang="en-US" sz="1100" dirty="0" smtClean="0"/>
              <a:t>Answer</a:t>
            </a:r>
          </a:p>
          <a:p>
            <a:endParaRPr lang="en-US" sz="1400" dirty="0" smtClean="0"/>
          </a:p>
          <a:p>
            <a:r>
              <a:rPr lang="en-US" sz="1400" dirty="0" smtClean="0"/>
              <a:t>Question</a:t>
            </a:r>
          </a:p>
          <a:p>
            <a:r>
              <a:rPr lang="en-US" sz="1100" dirty="0" smtClean="0"/>
              <a:t>Answer</a:t>
            </a:r>
          </a:p>
          <a:p>
            <a:endParaRPr lang="en-US" sz="14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156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30431" y="771024"/>
            <a:ext cx="3281656" cy="2511008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5129886" y="540216"/>
            <a:ext cx="4572000" cy="45243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/>
              <a:t>Blog</a:t>
            </a:r>
          </a:p>
          <a:p>
            <a:endParaRPr lang="en-US" b="1" dirty="0"/>
          </a:p>
          <a:p>
            <a:r>
              <a:rPr lang="en-US" dirty="0" smtClean="0"/>
              <a:t>Side bar on the left</a:t>
            </a:r>
          </a:p>
          <a:p>
            <a:r>
              <a:rPr lang="en-US" dirty="0" smtClean="0"/>
              <a:t>	Slides open/close</a:t>
            </a:r>
          </a:p>
          <a:p>
            <a:r>
              <a:rPr lang="en-US" dirty="0"/>
              <a:t>	</a:t>
            </a:r>
            <a:endParaRPr lang="en-US" dirty="0" smtClean="0"/>
          </a:p>
          <a:p>
            <a:r>
              <a:rPr lang="en-US" dirty="0" smtClean="0"/>
              <a:t>	Archive</a:t>
            </a:r>
          </a:p>
          <a:p>
            <a:r>
              <a:rPr lang="en-US" dirty="0"/>
              <a:t>	</a:t>
            </a:r>
            <a:r>
              <a:rPr lang="en-US" dirty="0" smtClean="0"/>
              <a:t> 	Chronologically ordered</a:t>
            </a:r>
          </a:p>
          <a:p>
            <a:endParaRPr lang="en-US" dirty="0"/>
          </a:p>
          <a:p>
            <a:r>
              <a:rPr lang="en-US" dirty="0" smtClean="0"/>
              <a:t>Menu 3 lines symbol</a:t>
            </a:r>
          </a:p>
          <a:p>
            <a:endParaRPr lang="en-US" dirty="0"/>
          </a:p>
          <a:p>
            <a:r>
              <a:rPr lang="en-US" dirty="0" smtClean="0"/>
              <a:t>Theme – Google material design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Post Format ( excerpt of original post 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30431" y="771024"/>
            <a:ext cx="801465" cy="2511008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1731895" y="771024"/>
            <a:ext cx="2480191" cy="429453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8230631" y="263927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30431" y="3843125"/>
            <a:ext cx="3281656" cy="2511008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b="1" dirty="0"/>
          </a:p>
        </p:txBody>
      </p:sp>
      <p:sp>
        <p:nvSpPr>
          <p:cNvPr id="10" name="Rectangle 9"/>
          <p:cNvSpPr/>
          <p:nvPr/>
        </p:nvSpPr>
        <p:spPr>
          <a:xfrm>
            <a:off x="930431" y="3843125"/>
            <a:ext cx="3281655" cy="530915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062385" y="3776819"/>
            <a:ext cx="511322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50000"/>
              </a:lnSpc>
            </a:pPr>
            <a:r>
              <a:rPr lang="en-US" dirty="0" smtClean="0"/>
              <a:t>____</a:t>
            </a:r>
          </a:p>
          <a:p>
            <a:pPr>
              <a:lnSpc>
                <a:spcPct val="50000"/>
              </a:lnSpc>
            </a:pPr>
            <a:r>
              <a:rPr lang="en-US" dirty="0" smtClean="0"/>
              <a:t>__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946322" y="1487005"/>
            <a:ext cx="1999034" cy="574931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Latest Post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946322" y="2433679"/>
            <a:ext cx="1999034" cy="574931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Latest Post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5249123" y="4777066"/>
            <a:ext cx="3166173" cy="1577067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249123" y="4777066"/>
            <a:ext cx="1187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5403249" y="5366580"/>
            <a:ext cx="885186" cy="719449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Photo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288435" y="5162699"/>
            <a:ext cx="25359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_________________</a:t>
            </a:r>
          </a:p>
          <a:p>
            <a:r>
              <a:rPr lang="en-US" dirty="0" smtClean="0"/>
              <a:t>_________________</a:t>
            </a:r>
          </a:p>
          <a:p>
            <a:r>
              <a:rPr lang="en-US" dirty="0" smtClean="0"/>
              <a:t>_________________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241020" y="4653944"/>
            <a:ext cx="2704335" cy="574931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Latest Post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241019" y="5511098"/>
            <a:ext cx="2704335" cy="574931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Latest Post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285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995</TotalTime>
  <Words>123</Words>
  <Application>Microsoft Macintosh PowerPoint</Application>
  <PresentationFormat>On-screen Show (4:3)</PresentationFormat>
  <Paragraphs>147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Cheryl Yin Yin Fong </dc:creator>
  <cp:lastModifiedBy>Cheryl Yin Yin Fong </cp:lastModifiedBy>
  <cp:revision>16</cp:revision>
  <dcterms:created xsi:type="dcterms:W3CDTF">2015-08-08T13:21:34Z</dcterms:created>
  <dcterms:modified xsi:type="dcterms:W3CDTF">2015-08-22T21:55:30Z</dcterms:modified>
</cp:coreProperties>
</file>