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5" r:id="rId7"/>
    <p:sldId id="270" r:id="rId8"/>
    <p:sldId id="262" r:id="rId9"/>
    <p:sldId id="263" r:id="rId10"/>
    <p:sldId id="264" r:id="rId11"/>
    <p:sldId id="261" r:id="rId12"/>
    <p:sldId id="269" r:id="rId13"/>
    <p:sldId id="266" r:id="rId14"/>
    <p:sldId id="271" r:id="rId15"/>
    <p:sldId id="26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644B-FDB2-FB47-89BE-1B413F46476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2A04-B48C-D643-B9E3-CE3978D36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microsoft.com/office/2007/relationships/hdphoto" Target="../media/hdphoto3.wdp"/><Relationship Id="rId6" Type="http://schemas.openxmlformats.org/officeDocument/2006/relationships/image" Target="../media/image15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dd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44" y="1711562"/>
            <a:ext cx="5029200" cy="2474976"/>
          </a:xfrm>
          <a:prstGeom prst="rect">
            <a:avLst/>
          </a:prstGeom>
        </p:spPr>
      </p:pic>
      <p:pic>
        <p:nvPicPr>
          <p:cNvPr id="9" name="Picture 8" descr="Unknown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56" y="4646783"/>
            <a:ext cx="2073970" cy="617336"/>
          </a:xfrm>
          <a:prstGeom prst="rect">
            <a:avLst/>
          </a:prstGeom>
        </p:spPr>
      </p:pic>
      <p:pic>
        <p:nvPicPr>
          <p:cNvPr id="11" name="Picture 10" descr="dddd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44" y="1711562"/>
            <a:ext cx="5029200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plan on </a:t>
            </a:r>
            <a:r>
              <a:rPr lang="en-US" dirty="0" err="1" smtClean="0"/>
              <a:t>advertisment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Social media , </a:t>
            </a:r>
            <a:r>
              <a:rPr lang="en-US" dirty="0" err="1" smtClean="0"/>
              <a:t>referals</a:t>
            </a:r>
            <a:r>
              <a:rPr lang="en-US" dirty="0" smtClean="0"/>
              <a:t> 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Denarri</a:t>
            </a:r>
            <a:r>
              <a:rPr lang="en-US" dirty="0" smtClean="0"/>
              <a:t>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 </a:t>
            </a:r>
            <a:r>
              <a:rPr lang="en-US" dirty="0" err="1" smtClean="0"/>
              <a:t>comm</a:t>
            </a:r>
            <a:r>
              <a:rPr lang="en-US" dirty="0" smtClean="0"/>
              <a:t> trend in </a:t>
            </a:r>
            <a:r>
              <a:rPr lang="en-US" dirty="0" err="1" smtClean="0"/>
              <a:t>viet</a:t>
            </a:r>
            <a:r>
              <a:rPr lang="en-US" dirty="0" smtClean="0"/>
              <a:t> &amp; SEA</a:t>
            </a:r>
          </a:p>
          <a:p>
            <a:r>
              <a:rPr lang="en-US" dirty="0" smtClean="0"/>
              <a:t>2. m </a:t>
            </a:r>
            <a:r>
              <a:rPr lang="en-US" dirty="0" err="1" smtClean="0"/>
              <a:t>comm</a:t>
            </a:r>
            <a:r>
              <a:rPr lang="en-US" dirty="0" smtClean="0"/>
              <a:t> trend in </a:t>
            </a:r>
            <a:r>
              <a:rPr lang="en-US" dirty="0" err="1" smtClean="0"/>
              <a:t>viet</a:t>
            </a:r>
            <a:endParaRPr lang="en-US" dirty="0" smtClean="0"/>
          </a:p>
          <a:p>
            <a:r>
              <a:rPr lang="en-US" dirty="0" smtClean="0"/>
              <a:t>3. retail sales</a:t>
            </a:r>
          </a:p>
          <a:p>
            <a:r>
              <a:rPr lang="en-US" dirty="0" smtClean="0"/>
              <a:t>4. internet usage</a:t>
            </a:r>
          </a:p>
          <a:p>
            <a:r>
              <a:rPr lang="en-US" dirty="0" smtClean="0"/>
              <a:t>5. stats on age group ( target ) 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YOU DO THIS 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Approx.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YOU DO THIS 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5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5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ABOUT YOU    ---- what </a:t>
            </a:r>
            <a:r>
              <a:rPr lang="en-US" dirty="0" err="1" smtClean="0">
                <a:solidFill>
                  <a:schemeClr val="accent2"/>
                </a:solidFill>
              </a:rPr>
              <a:t>insipred</a:t>
            </a:r>
            <a:r>
              <a:rPr lang="en-US" dirty="0" smtClean="0">
                <a:solidFill>
                  <a:schemeClr val="accent2"/>
                </a:solidFill>
              </a:rPr>
              <a:t> u to </a:t>
            </a:r>
            <a:r>
              <a:rPr lang="en-US" smtClean="0">
                <a:solidFill>
                  <a:schemeClr val="accent2"/>
                </a:solidFill>
              </a:rPr>
              <a:t>do it!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OPTIONAL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Source Sans Pro"/>
              </a:rPr>
              <a:t>The Future</a:t>
            </a:r>
            <a:endParaRPr lang="en-US" dirty="0">
              <a:latin typeface="Source Sans Pro"/>
            </a:endParaRPr>
          </a:p>
        </p:txBody>
      </p:sp>
      <p:pic>
        <p:nvPicPr>
          <p:cNvPr id="4" name="Picture 3" descr="Unknown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69" y="1592830"/>
            <a:ext cx="1676034" cy="1835988"/>
          </a:xfrm>
          <a:prstGeom prst="rect">
            <a:avLst/>
          </a:prstGeom>
        </p:spPr>
      </p:pic>
      <p:pic>
        <p:nvPicPr>
          <p:cNvPr id="7" name="Picture 6" descr="Unknown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7" y="1695320"/>
            <a:ext cx="2737102" cy="1733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5881" y="3698459"/>
            <a:ext cx="2189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ource Sans Pro"/>
              </a:rPr>
              <a:t>Lucloi.vn</a:t>
            </a:r>
            <a:endParaRPr lang="en-US" dirty="0">
              <a:latin typeface="Source Sans Pro"/>
            </a:endParaRPr>
          </a:p>
          <a:p>
            <a:pPr algn="ctr"/>
            <a:endParaRPr lang="en-US" dirty="0" smtClean="0">
              <a:latin typeface="Source Sans Pro"/>
            </a:endParaRPr>
          </a:p>
          <a:p>
            <a:pPr algn="ctr"/>
            <a:r>
              <a:rPr lang="en-US" sz="1200" dirty="0" smtClean="0">
                <a:latin typeface="Source Sans Pro"/>
              </a:rPr>
              <a:t>C2C  online marketplace  for Vietnamese consumers.</a:t>
            </a:r>
          </a:p>
          <a:p>
            <a:pPr algn="ctr"/>
            <a:endParaRPr lang="en-US" dirty="0">
              <a:latin typeface="Source Sans Pro"/>
            </a:endParaRPr>
          </a:p>
          <a:p>
            <a:pPr algn="ctr"/>
            <a:endParaRPr lang="en-US" dirty="0" smtClean="0">
              <a:latin typeface="Source Sans Pro"/>
            </a:endParaRPr>
          </a:p>
          <a:p>
            <a:pPr algn="ctr"/>
            <a:r>
              <a:rPr lang="en-US" dirty="0" smtClean="0">
                <a:latin typeface="Source Sans Pro"/>
              </a:rPr>
              <a:t>AsiaticMall.com</a:t>
            </a:r>
          </a:p>
          <a:p>
            <a:pPr algn="ctr"/>
            <a:endParaRPr lang="en-US" dirty="0">
              <a:latin typeface="Source Sans Pro"/>
            </a:endParaRPr>
          </a:p>
          <a:p>
            <a:pPr algn="ctr"/>
            <a:r>
              <a:rPr lang="en-US" sz="1200" dirty="0" smtClean="0">
                <a:latin typeface="Source Sans Pro"/>
              </a:rPr>
              <a:t>An online marketplace that allows Sellers from different countries in Asia to trade with one another.</a:t>
            </a:r>
          </a:p>
          <a:p>
            <a:pPr algn="ctr"/>
            <a:endParaRPr lang="en-US" dirty="0">
              <a:latin typeface="Source Sans Pro"/>
            </a:endParaRPr>
          </a:p>
          <a:p>
            <a:pPr algn="ctr"/>
            <a:endParaRPr lang="en-US" dirty="0">
              <a:latin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5197" y="4037263"/>
            <a:ext cx="27879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/>
              </a:rPr>
              <a:t>SeenPay Logistics</a:t>
            </a:r>
          </a:p>
          <a:p>
            <a:pPr algn="ctr"/>
            <a:endParaRPr lang="en-US" dirty="0">
              <a:latin typeface="Source Sans Pro"/>
            </a:endParaRPr>
          </a:p>
          <a:p>
            <a:pPr algn="ctr"/>
            <a:r>
              <a:rPr lang="en-US" sz="1200" dirty="0" smtClean="0">
                <a:latin typeface="Source Sans Pro"/>
              </a:rPr>
              <a:t>A service that </a:t>
            </a:r>
          </a:p>
          <a:p>
            <a:pPr algn="ctr"/>
            <a:r>
              <a:rPr lang="en-US" sz="1200" dirty="0" smtClean="0">
                <a:latin typeface="Source Sans Pro"/>
              </a:rPr>
              <a:t>Picks ups - Packs – Ships the item.</a:t>
            </a:r>
          </a:p>
          <a:p>
            <a:pPr algn="ctr"/>
            <a:r>
              <a:rPr lang="en-US" sz="1200" dirty="0" smtClean="0">
                <a:latin typeface="Source Sans Pro"/>
              </a:rPr>
              <a:t>Potentially partnering with VN’s existing</a:t>
            </a:r>
          </a:p>
          <a:p>
            <a:pPr algn="ctr"/>
            <a:r>
              <a:rPr lang="en-US" sz="1200" dirty="0" smtClean="0">
                <a:latin typeface="Source Sans Pro"/>
              </a:rPr>
              <a:t>logistics services.   </a:t>
            </a:r>
          </a:p>
          <a:p>
            <a:pPr marL="285750" indent="-285750" algn="ctr">
              <a:buFontTx/>
              <a:buChar char="-"/>
            </a:pPr>
            <a:endParaRPr lang="en-US" dirty="0">
              <a:latin typeface="Source Sans Pro"/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88237" y="3531308"/>
            <a:ext cx="29197" cy="212625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2185" y="2131492"/>
            <a:ext cx="832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Source Sans Pro"/>
              </a:rPr>
              <a:t>+</a:t>
            </a:r>
            <a:endParaRPr lang="en-US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8848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Source Sans Pro"/>
              </a:rPr>
              <a:t>Contact </a:t>
            </a:r>
            <a:endParaRPr lang="en-US" dirty="0">
              <a:latin typeface="Source Sans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Unknown-4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  <a14:imgEffect>
                      <a14:saturation sat="3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395810"/>
            <a:ext cx="1156002" cy="691882"/>
          </a:xfrm>
          <a:prstGeom prst="rect">
            <a:avLst/>
          </a:prstGeom>
        </p:spPr>
      </p:pic>
      <p:pic>
        <p:nvPicPr>
          <p:cNvPr id="7" name="Picture 6" descr="Unknown-5.png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15" y="2905251"/>
            <a:ext cx="646910" cy="958484"/>
          </a:xfrm>
          <a:prstGeom prst="rect">
            <a:avLst/>
          </a:prstGeom>
        </p:spPr>
      </p:pic>
      <p:pic>
        <p:nvPicPr>
          <p:cNvPr id="8" name="Picture 7" descr="Unknown-5.png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7" y="4346987"/>
            <a:ext cx="4205900" cy="23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/>
              </a:rPr>
              <a:t>E-Commerce </a:t>
            </a:r>
            <a:r>
              <a:rPr lang="en-US" dirty="0" smtClean="0">
                <a:latin typeface="Source Sans Pro"/>
              </a:rPr>
              <a:t>in </a:t>
            </a:r>
            <a:r>
              <a:rPr lang="en-US" dirty="0" smtClean="0">
                <a:latin typeface="Source Sans Pro"/>
              </a:rPr>
              <a:t>ASEAN </a:t>
            </a:r>
            <a:r>
              <a:rPr lang="en-US" dirty="0" smtClean="0">
                <a:latin typeface="Source Sans Pro"/>
              </a:rPr>
              <a:t>Market</a:t>
            </a:r>
            <a:endParaRPr lang="en-US" dirty="0">
              <a:latin typeface="Source Sans Pro"/>
            </a:endParaRPr>
          </a:p>
        </p:txBody>
      </p:sp>
      <p:pic>
        <p:nvPicPr>
          <p:cNvPr id="6" name="Picture 5" descr="Unknown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4" y="2594658"/>
            <a:ext cx="1046507" cy="1461569"/>
          </a:xfrm>
          <a:prstGeom prst="rect">
            <a:avLst/>
          </a:prstGeom>
        </p:spPr>
      </p:pic>
      <p:pic>
        <p:nvPicPr>
          <p:cNvPr id="7" name="Picture 6" descr="Unknown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6" y="2594658"/>
            <a:ext cx="1243424" cy="1461569"/>
          </a:xfrm>
          <a:prstGeom prst="rect">
            <a:avLst/>
          </a:prstGeom>
        </p:spPr>
      </p:pic>
      <p:pic>
        <p:nvPicPr>
          <p:cNvPr id="8" name="Picture 7" descr="Unknown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51" y="2858270"/>
            <a:ext cx="408375" cy="426562"/>
          </a:xfrm>
          <a:prstGeom prst="rect">
            <a:avLst/>
          </a:prstGeom>
        </p:spPr>
      </p:pic>
      <p:pic>
        <p:nvPicPr>
          <p:cNvPr id="9" name="Picture 8" descr="Unknown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76" y="3071551"/>
            <a:ext cx="408375" cy="426562"/>
          </a:xfrm>
          <a:prstGeom prst="rect">
            <a:avLst/>
          </a:prstGeom>
        </p:spPr>
      </p:pic>
      <p:pic>
        <p:nvPicPr>
          <p:cNvPr id="10" name="Picture 9" descr="Unknown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51" y="3404809"/>
            <a:ext cx="408375" cy="426562"/>
          </a:xfrm>
          <a:prstGeom prst="rect">
            <a:avLst/>
          </a:prstGeom>
        </p:spPr>
      </p:pic>
      <p:pic>
        <p:nvPicPr>
          <p:cNvPr id="11" name="Picture 10" descr="Unknown-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14" y="2563149"/>
            <a:ext cx="2598125" cy="14930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836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Source Sans Pro"/>
              </a:rPr>
              <a:t>SeenPay</a:t>
            </a:r>
            <a:r>
              <a:rPr lang="en-US" dirty="0" smtClean="0">
                <a:latin typeface="Source Sans Pro"/>
              </a:rPr>
              <a:t> has the Solution </a:t>
            </a:r>
            <a:r>
              <a:rPr lang="en-US" sz="4000" dirty="0" smtClean="0">
                <a:latin typeface="Source Sans Pro"/>
              </a:rPr>
              <a:t>! </a:t>
            </a:r>
            <a:r>
              <a:rPr lang="en-US" dirty="0" smtClean="0">
                <a:latin typeface="Source Sans Pro"/>
              </a:rPr>
              <a:t>                  </a:t>
            </a:r>
            <a:endParaRPr lang="en-US" dirty="0">
              <a:latin typeface="Source Sans Pro"/>
            </a:endParaRPr>
          </a:p>
        </p:txBody>
      </p:sp>
      <p:pic>
        <p:nvPicPr>
          <p:cNvPr id="4" name="Picture 3" descr="Unknown-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43" y="2795373"/>
            <a:ext cx="1379293" cy="15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Explain solutions</a:t>
            </a:r>
          </a:p>
          <a:p>
            <a:endParaRPr lang="en-US" sz="1800" dirty="0"/>
          </a:p>
          <a:p>
            <a:r>
              <a:rPr lang="en-US" sz="1800" dirty="0" smtClean="0"/>
              <a:t>Explain </a:t>
            </a:r>
            <a:r>
              <a:rPr lang="en-US" sz="1800" dirty="0" err="1" smtClean="0"/>
              <a:t>seenpay</a:t>
            </a:r>
            <a:r>
              <a:rPr lang="en-US" sz="1800" dirty="0" smtClean="0"/>
              <a:t> is the solution</a:t>
            </a:r>
          </a:p>
          <a:p>
            <a:endParaRPr lang="en-US" sz="1800" dirty="0"/>
          </a:p>
          <a:p>
            <a:r>
              <a:rPr lang="en-US" sz="1800" dirty="0" smtClean="0"/>
              <a:t>What make seen pay special ( advantages )</a:t>
            </a:r>
          </a:p>
          <a:p>
            <a:endParaRPr lang="en-US" dirty="0"/>
          </a:p>
        </p:txBody>
      </p:sp>
      <p:pic>
        <p:nvPicPr>
          <p:cNvPr id="4" name="Picture 3" descr="Unknown-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83" y="5006009"/>
            <a:ext cx="1896617" cy="1851991"/>
          </a:xfrm>
          <a:prstGeom prst="rect">
            <a:avLst/>
          </a:prstGeom>
        </p:spPr>
      </p:pic>
      <p:pic>
        <p:nvPicPr>
          <p:cNvPr id="5" name="Picture 4" descr="Unknown-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27" y="4000196"/>
            <a:ext cx="847670" cy="8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/>
              <a:t>UX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seen pay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5410" y="4152256"/>
            <a:ext cx="39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YOU DO THIS !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8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Competitive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REVENUE </a:t>
            </a:r>
          </a:p>
          <a:p>
            <a:endParaRPr lang="en-US" dirty="0"/>
          </a:p>
          <a:p>
            <a:r>
              <a:rPr lang="en-US" dirty="0"/>
              <a:t>10. Business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48"/>
            <a:ext cx="8229600" cy="1143000"/>
          </a:xfrm>
        </p:spPr>
        <p:txBody>
          <a:bodyPr/>
          <a:lstStyle/>
          <a:p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Marketplace liquidity 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US" dirty="0" err="1" smtClean="0"/>
              <a:t>Denarri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182</Words>
  <Application>Microsoft Macintosh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E-Commerce in ASEAN Market</vt:lpstr>
      <vt:lpstr>PowerPoint Presentation</vt:lpstr>
      <vt:lpstr>PowerPoint Presentation</vt:lpstr>
      <vt:lpstr>UX Outline</vt:lpstr>
      <vt:lpstr>Competition</vt:lpstr>
      <vt:lpstr>Competitive Advantages</vt:lpstr>
      <vt:lpstr>Revenue Model</vt:lpstr>
      <vt:lpstr>Liquidity</vt:lpstr>
      <vt:lpstr>Marketing Plan</vt:lpstr>
      <vt:lpstr>Projections</vt:lpstr>
      <vt:lpstr>Approx. Traction</vt:lpstr>
      <vt:lpstr>Impact</vt:lpstr>
      <vt:lpstr>PowerPoint Presentation</vt:lpstr>
      <vt:lpstr>The Future</vt:lpstr>
      <vt:lpstr>Contact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Yin Yin Fong </dc:creator>
  <cp:lastModifiedBy>Cheryl Yin Yin Fong </cp:lastModifiedBy>
  <cp:revision>32</cp:revision>
  <cp:lastPrinted>2015-06-09T20:39:20Z</cp:lastPrinted>
  <dcterms:created xsi:type="dcterms:W3CDTF">2015-06-08T21:45:36Z</dcterms:created>
  <dcterms:modified xsi:type="dcterms:W3CDTF">2015-06-11T20:36:49Z</dcterms:modified>
</cp:coreProperties>
</file>