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7150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Quicksand"/>
      <p:regular r:id="rId28"/>
      <p:bold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Quicksand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61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61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6103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827305"/>
            <a:ext cx="8520599" cy="228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149027"/>
            <a:ext cx="8520599" cy="880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229027"/>
            <a:ext cx="8520599" cy="2181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502472"/>
            <a:ext cx="8520599" cy="144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389833"/>
            <a:ext cx="8520599" cy="93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94472"/>
            <a:ext cx="8520599" cy="636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280527"/>
            <a:ext cx="8520599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94472"/>
            <a:ext cx="8520599" cy="636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80527"/>
            <a:ext cx="3999899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280527"/>
            <a:ext cx="3999899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94472"/>
            <a:ext cx="8520599" cy="636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617333"/>
            <a:ext cx="2807999" cy="83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44000"/>
            <a:ext cx="2807999" cy="353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38"/>
            <a:ext cx="4572000" cy="5714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370194"/>
            <a:ext cx="4045199" cy="164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114527"/>
            <a:ext cx="4045199" cy="137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700639"/>
            <a:ext cx="5998800" cy="67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94472"/>
            <a:ext cx="8520599" cy="6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80527"/>
            <a:ext cx="8520599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5181351"/>
            <a:ext cx="548699" cy="43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09.png"/><Relationship Id="rId6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6.png"/><Relationship Id="rId7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2951300" y="3402475"/>
            <a:ext cx="32265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851797" y="1102797"/>
            <a:ext cx="832199" cy="71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200"/>
            <a:ext cx="9144000" cy="45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20050" y="1357500"/>
            <a:ext cx="87038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Vietnam has the Potential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112975" y="1338075"/>
            <a:ext cx="7203299" cy="84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91" y="-31850"/>
            <a:ext cx="7704882" cy="57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80375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Why will LucLoi Work?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093200" y="1245400"/>
            <a:ext cx="6808199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spcBef>
                <a:spcPts val="0"/>
              </a:spcBef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LucLoi adapts Alibaba’s model into Vietnam’s consumer behaviors.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spcBef>
                <a:spcPts val="0"/>
              </a:spcBef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Implements star ratings and user reviews as basis for establishing trust between the buyers and sellers.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spcBef>
                <a:spcPts val="0"/>
              </a:spcBef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trend for online purchases is increasing.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###########################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0" y="0"/>
            <a:ext cx="8897699" cy="106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Why will LucLoi Work?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892100" y="1785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confidence in buying online has improved.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Internet in Vietnam is readily accessible and technology is affordable.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Vietnamese smartphone users are 36% of the nation’s population, that is 33 million.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earning population accounts for 44.8% of the population from between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25-54 years old.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##################################################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236950" y="0"/>
            <a:ext cx="4670099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How to Gain Traction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992187" y="1379144"/>
            <a:ext cx="1202399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Share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34328" y="2761561"/>
            <a:ext cx="1889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Community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505425" y="1989174"/>
            <a:ext cx="2037299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Quicksand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Sharing using social media and SEO optimised.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Quicksand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360225" y="3407237"/>
            <a:ext cx="2037299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Quicksand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Spread by the word of mouth.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623037" y="3618937"/>
            <a:ext cx="1940699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Refer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83712" y="4274100"/>
            <a:ext cx="23766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Users will be rewarded for every new user they refer when that user makes their first purchase, creating </a:t>
            </a:r>
            <a:r>
              <a:rPr b="1" baseline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viral loop</a:t>
            </a:r>
            <a:r>
              <a:rPr b="0" baseline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5" y="1023600"/>
            <a:ext cx="518999" cy="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2325" y="3178812"/>
            <a:ext cx="362100" cy="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7025" y="2319900"/>
            <a:ext cx="423600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6">
            <a:alphaModFix/>
          </a:blip>
          <a:srcRect b="14207" l="0" r="0" t="0"/>
          <a:stretch/>
        </p:blipFill>
        <p:spPr>
          <a:xfrm>
            <a:off x="1061925" y="2214812"/>
            <a:ext cx="819199" cy="63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51125" y="2845611"/>
            <a:ext cx="2162699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Business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Quicksand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Through Physical storefront promotions and external advertisement.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Quicksand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57200" y="12072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User Experience Outline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736058" y="3437187"/>
            <a:ext cx="3967199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baseline="0" i="0" lang="en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200"/>
            <a:ext cx="9144000" cy="4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580375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User Experience Outline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25" y="620250"/>
            <a:ext cx="8387700" cy="509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896800" y="3621150"/>
            <a:ext cx="7094399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69500" y="110707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Who are we?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“Meet the passionate people behind the idea”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89550" y="2803450"/>
            <a:ext cx="11085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Huy Le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57075" y="2835562"/>
            <a:ext cx="27377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Dac Khue Nguyen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433175" y="2803450"/>
            <a:ext cx="20403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Cheryl Fong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460337" y="3393850"/>
            <a:ext cx="2166899" cy="15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Founder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Finance and IT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24975" y="3331300"/>
            <a:ext cx="2802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Co-founder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Computer Science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282275" y="3393850"/>
            <a:ext cx="23421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Co-Founder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Electrical Engineering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62" y="4569664"/>
            <a:ext cx="1950724" cy="51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48" y="4535212"/>
            <a:ext cx="1456851" cy="57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200" y="1200175"/>
            <a:ext cx="1276450" cy="146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3600" y="1200175"/>
            <a:ext cx="1346984" cy="15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7549" y="1292962"/>
            <a:ext cx="1276449" cy="154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6925400" y="373625"/>
            <a:ext cx="1592399" cy="3916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SKILL BUILDING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-2896600" y="4073907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Our Growth 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4580300" y="235174"/>
            <a:ext cx="0" cy="448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3617250" y="5147750"/>
            <a:ext cx="1909500" cy="47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IDEA</a:t>
            </a:r>
          </a:p>
        </p:txBody>
      </p:sp>
      <p:sp>
        <p:nvSpPr>
          <p:cNvPr id="197" name="Shape 197"/>
          <p:cNvSpPr/>
          <p:nvPr/>
        </p:nvSpPr>
        <p:spPr>
          <a:xfrm>
            <a:off x="5333000" y="373625"/>
            <a:ext cx="1592399" cy="3417899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RESEARCH</a:t>
            </a:r>
          </a:p>
        </p:txBody>
      </p:sp>
      <p:sp>
        <p:nvSpPr>
          <p:cNvPr id="198" name="Shape 198"/>
          <p:cNvSpPr/>
          <p:nvPr/>
        </p:nvSpPr>
        <p:spPr>
          <a:xfrm>
            <a:off x="5333000" y="3601737"/>
            <a:ext cx="1592399" cy="115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Formed the TEAM</a:t>
            </a:r>
          </a:p>
        </p:txBody>
      </p:sp>
      <p:sp>
        <p:nvSpPr>
          <p:cNvPr id="199" name="Shape 199"/>
          <p:cNvSpPr/>
          <p:nvPr/>
        </p:nvSpPr>
        <p:spPr>
          <a:xfrm>
            <a:off x="1786350" y="3129200"/>
            <a:ext cx="1830900" cy="507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LucLoi.vn Domain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506550" y="3977037"/>
            <a:ext cx="1370099" cy="40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May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845450" y="2618850"/>
            <a:ext cx="1259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June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046450" y="4718668"/>
            <a:ext cx="1051800" cy="1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2015</a:t>
            </a:r>
          </a:p>
        </p:txBody>
      </p:sp>
      <p:sp>
        <p:nvSpPr>
          <p:cNvPr id="203" name="Shape 203"/>
          <p:cNvSpPr/>
          <p:nvPr/>
        </p:nvSpPr>
        <p:spPr>
          <a:xfrm>
            <a:off x="1786350" y="373625"/>
            <a:ext cx="1830900" cy="212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OUTREACH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665700" y="0"/>
            <a:ext cx="1051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October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42300" y="2076100"/>
            <a:ext cx="1259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July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45425" y="1477837"/>
            <a:ext cx="1259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August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561900" y="970250"/>
            <a:ext cx="1259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September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57200" y="34591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Feedback and Q&amp;A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143500" y="1937275"/>
            <a:ext cx="4856999" cy="2532299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THANK YOU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040650" y="2144850"/>
            <a:ext cx="3042899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Hello@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aseanecom.com</a:t>
            </a:r>
          </a:p>
        </p:txBody>
      </p:sp>
      <p:cxnSp>
        <p:nvCxnSpPr>
          <p:cNvPr id="215" name="Shape 215"/>
          <p:cNvCxnSpPr/>
          <p:nvPr/>
        </p:nvCxnSpPr>
        <p:spPr>
          <a:xfrm flipH="1">
            <a:off x="3957624" y="2393875"/>
            <a:ext cx="13800" cy="1522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827305"/>
            <a:ext cx="8520599" cy="228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Action Plan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149027"/>
            <a:ext cx="8520599" cy="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MIT Pitch 11/7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839276" y="215827"/>
            <a:ext cx="7323600" cy="124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 of Pitching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1803202"/>
            <a:ext cx="8520599" cy="353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n"/>
              <a:t>Share Idea &amp; Receive Feedback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n"/>
              <a:t>Seeking mentors/professional who have similar interests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n"/>
              <a:t>Gain connection and inform our team to the community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en"/>
              <a:t>Developing &amp; Expanding LucLoi &amp; ASEAN Ecom team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839276" y="215827"/>
            <a:ext cx="7323600" cy="124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39700" y="1554653"/>
            <a:ext cx="8492699" cy="39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Proof of problem:</a:t>
            </a:r>
            <a:r>
              <a:rPr lang="en"/>
              <a:t> target market, customer, current solution(competitors)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Business Model </a:t>
            </a:r>
            <a:r>
              <a:rPr lang="en"/>
              <a:t>and proof of value: our business model &gt; how and why it works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Product: </a:t>
            </a:r>
            <a:r>
              <a:rPr lang="en"/>
              <a:t>Features of LucLoi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Optional: operation plan, ideas are cheap &gt; how we are going to validate and execute the idea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case: easy explanation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839276" y="215827"/>
            <a:ext cx="7323600" cy="124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39700" y="1554653"/>
            <a:ext cx="8492699" cy="39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based on data that we have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From now to next Thursday &gt;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Khue : problem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Huy: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Cheryl : product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meet again next Thursday and see how @@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ppt 3-5 slides &gt; easy to understand!Alternative Pitching Technique: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Next Pitching (Problem, Business Model, Product):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	Khue: Problem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	Huy: Business Model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	Cheryl: Product</a:t>
            </a:r>
          </a:p>
          <a:p>
            <a:pPr rtl="0" algn="l">
              <a:spcBef>
                <a:spcPts val="0"/>
              </a:spcBef>
              <a:buNone/>
            </a:pPr>
            <a:r>
              <a:rPr lang="en"/>
              <a:t>Pitching &amp; Discussion: Thursday 29th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Finalize LucLoi concept: 31st Saturday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839276" y="215827"/>
            <a:ext cx="7323600" cy="124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39700" y="1554653"/>
            <a:ext cx="8492699" cy="397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Discuss based on Lean canvas model: problems, less assumption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Xfers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case mua ống nước: tìm đến địa điểm quen &gt; buôn có bạn bán có phường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only focus on customer that are tech savvy&gt; have a smart phone, how know to do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vision: 10-20 years later &gt; that is our era :)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80375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The Problem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726975" y="1189162"/>
            <a:ext cx="5936400" cy="1231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Disorganised infrastructure.</a:t>
            </a:r>
          </a:p>
        </p:txBody>
      </p:sp>
      <p:sp>
        <p:nvSpPr>
          <p:cNvPr id="92" name="Shape 92"/>
          <p:cNvSpPr/>
          <p:nvPr/>
        </p:nvSpPr>
        <p:spPr>
          <a:xfrm>
            <a:off x="1726975" y="2656587"/>
            <a:ext cx="5936400" cy="1231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social media as a primary platform  to sell good ineffectively.</a:t>
            </a:r>
          </a:p>
        </p:txBody>
      </p:sp>
      <p:sp>
        <p:nvSpPr>
          <p:cNvPr id="93" name="Shape 93"/>
          <p:cNvSpPr/>
          <p:nvPr/>
        </p:nvSpPr>
        <p:spPr>
          <a:xfrm>
            <a:off x="1726975" y="4124000"/>
            <a:ext cx="5936400" cy="1231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Online Marketplaces that target C2C model.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113475" y="4843200"/>
            <a:ext cx="2726099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C2C Online Marketplace for Vietnamese SME</a:t>
            </a:r>
            <a:r>
              <a:rPr lang="en" sz="1800"/>
              <a:t>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100" y="2791287"/>
            <a:ext cx="1585799" cy="7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15297" l="0" r="0" t="0"/>
          <a:stretch/>
        </p:blipFill>
        <p:spPr>
          <a:xfrm>
            <a:off x="704075" y="2402900"/>
            <a:ext cx="1761349" cy="117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15297" l="0" r="0" t="0"/>
          <a:stretch/>
        </p:blipFill>
        <p:spPr>
          <a:xfrm>
            <a:off x="6848250" y="2402900"/>
            <a:ext cx="1761349" cy="117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 b="14207" l="0" r="0" t="0"/>
          <a:stretch/>
        </p:blipFill>
        <p:spPr>
          <a:xfrm>
            <a:off x="8007800" y="3632125"/>
            <a:ext cx="781699" cy="60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flipH="1" rot="10800000">
            <a:off x="2373600" y="2310899"/>
            <a:ext cx="1273200" cy="3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triangl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>
            <a:off x="5523375" y="2331600"/>
            <a:ext cx="1298700" cy="276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triangle"/>
            <a:tailEnd len="lg" w="lg" type="triangle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13681" l="0" r="0" t="0"/>
          <a:stretch/>
        </p:blipFill>
        <p:spPr>
          <a:xfrm>
            <a:off x="462292" y="3632125"/>
            <a:ext cx="513582" cy="6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 b="10706" l="0" r="0" t="0"/>
          <a:stretch/>
        </p:blipFill>
        <p:spPr>
          <a:xfrm>
            <a:off x="3792175" y="1308775"/>
            <a:ext cx="1585800" cy="1320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-98250" y="-802575"/>
            <a:ext cx="9340500" cy="290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is </a:t>
            </a: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LucLoi.vn</a:t>
            </a: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0" y="-69183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2755" l="0" r="0" t="10546"/>
          <a:stretch/>
        </p:blipFill>
        <p:spPr>
          <a:xfrm>
            <a:off x="476575" y="1020675"/>
            <a:ext cx="2713974" cy="205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80375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What is LucLoi.vn 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15855" l="4961" r="0" t="6420"/>
          <a:stretch/>
        </p:blipFill>
        <p:spPr>
          <a:xfrm>
            <a:off x="3490550" y="983875"/>
            <a:ext cx="2596900" cy="212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91900" y="3444600"/>
            <a:ext cx="2283299" cy="17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Network &amp; Search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network that connect SMEs to consumers.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Opportunity to form more business relations.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396775" y="3444600"/>
            <a:ext cx="2596799" cy="145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Growth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Improve revenue by providing online presences and by  expanding SMEs’ consumer base.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16177" l="0" r="0" t="0"/>
          <a:stretch/>
        </p:blipFill>
        <p:spPr>
          <a:xfrm>
            <a:off x="6249062" y="1397625"/>
            <a:ext cx="2497474" cy="159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199412" y="3438625"/>
            <a:ext cx="2596799" cy="205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Friendly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Better UI/UX for anyone with or w/o  IT background.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Easy to setup and quick to get business running.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