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8" r:id="rId3"/>
    <p:sldId id="267" r:id="rId4"/>
    <p:sldId id="266" r:id="rId5"/>
    <p:sldId id="259" r:id="rId6"/>
    <p:sldId id="257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272" autoAdjust="0"/>
  </p:normalViewPr>
  <p:slideViewPr>
    <p:cSldViewPr snapToGrid="0" snapToObjects="1">
      <p:cViewPr varScale="1">
        <p:scale>
          <a:sx n="78" d="100"/>
          <a:sy n="78" d="100"/>
        </p:scale>
        <p:origin x="-19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132070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 smtClean="0"/>
              <a:t>Opening</a:t>
            </a:r>
            <a:endParaRPr lang="en-US" dirty="0" smtClean="0"/>
          </a:p>
          <a:p>
            <a:pPr rtl="0">
              <a:spcBef>
                <a:spcPts val="0"/>
              </a:spcBef>
              <a:buNone/>
            </a:pPr>
            <a:r>
              <a:rPr lang="en-US" dirty="0" smtClean="0"/>
              <a:t>	- </a:t>
            </a:r>
          </a:p>
          <a:p>
            <a:pPr rtl="0">
              <a:spcBef>
                <a:spcPts val="0"/>
              </a:spcBef>
              <a:buNone/>
            </a:pPr>
            <a:r>
              <a:rPr lang="en-US" dirty="0" smtClean="0"/>
              <a:t>	- It is a great honor to be</a:t>
            </a:r>
            <a:r>
              <a:rPr lang="en-US" baseline="0" dirty="0" smtClean="0"/>
              <a:t> here today, to share the idea that my team have worked on for the last 5 months. And more than that, we are looking for advices, feedback from everyone to improve and build our business model better.</a:t>
            </a:r>
          </a:p>
          <a:p>
            <a:pPr rtl="0">
              <a:spcBef>
                <a:spcPts val="0"/>
              </a:spcBef>
              <a:buNone/>
            </a:pPr>
            <a:r>
              <a:rPr lang="en-US" baseline="0" dirty="0" smtClean="0"/>
              <a:t>	- The </a:t>
            </a:r>
            <a:r>
              <a:rPr lang="en-US" baseline="0" dirty="0" err="1" smtClean="0"/>
              <a:t>Dot.com</a:t>
            </a:r>
            <a:r>
              <a:rPr lang="en-US" baseline="0" dirty="0" smtClean="0"/>
              <a:t>, since the year of 2000, after 15 years, recently, everything moved online, electronically even buying toilet paper.</a:t>
            </a:r>
          </a:p>
          <a:p>
            <a:pPr rtl="0">
              <a:spcBef>
                <a:spcPts val="0"/>
              </a:spcBef>
              <a:buNone/>
            </a:pPr>
            <a:r>
              <a:rPr lang="en-US" baseline="0" dirty="0" smtClean="0"/>
              <a:t>	- Please raise your hand if never shopping online in the U.S!</a:t>
            </a:r>
          </a:p>
          <a:p>
            <a:pPr rtl="0">
              <a:spcBef>
                <a:spcPts val="0"/>
              </a:spcBef>
              <a:buNone/>
            </a:pPr>
            <a:r>
              <a:rPr lang="en-US" baseline="0" dirty="0" smtClean="0"/>
              <a:t>	- Raise your hand, if you have shopped online in Vietnam before, does not matter what type of online, anything that involved the internet. I personally have sold my pet online, through a C2C website in 2008, at that is the time where </a:t>
            </a:r>
            <a:r>
              <a:rPr lang="en-US" baseline="0" dirty="0" err="1" smtClean="0"/>
              <a:t>eCommerce</a:t>
            </a:r>
            <a:r>
              <a:rPr lang="en-US" baseline="0" dirty="0" smtClean="0"/>
              <a:t> was born in VN.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- Straight to the point, </a:t>
            </a:r>
            <a:r>
              <a:rPr lang="en-US" baseline="0" dirty="0" err="1" smtClean="0"/>
              <a:t>eCommerce</a:t>
            </a:r>
            <a:r>
              <a:rPr lang="en-US" baseline="0" dirty="0" smtClean="0"/>
              <a:t> is tough and not easy to do as it seems like. However, as Jack Ma said: “The opportunity is only lie in the place where people complain, there is a problem, there is opportunity.”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</a:t>
            </a:r>
          </a:p>
          <a:p>
            <a:pPr rtl="0">
              <a:spcBef>
                <a:spcPts val="0"/>
              </a:spcBef>
              <a:buNone/>
            </a:pPr>
            <a:r>
              <a:rPr lang="en" dirty="0" smtClean="0"/>
              <a:t>Introduction</a:t>
            </a:r>
            <a:endParaRPr lang="en-US" dirty="0" smtClean="0"/>
          </a:p>
          <a:p>
            <a:pPr rtl="0">
              <a:spcBef>
                <a:spcPts val="0"/>
              </a:spcBef>
              <a:buNone/>
            </a:pPr>
            <a:r>
              <a:rPr lang="en-US" dirty="0" smtClean="0"/>
              <a:t>	- From the opportunity of being</a:t>
            </a:r>
            <a:r>
              <a:rPr lang="en-US" baseline="0" dirty="0" smtClean="0"/>
              <a:t> here in the U.S, the most advanced place of </a:t>
            </a:r>
            <a:r>
              <a:rPr lang="en-US" baseline="0" dirty="0" err="1" smtClean="0"/>
              <a:t>eCommerce</a:t>
            </a:r>
            <a:r>
              <a:rPr lang="en-US" baseline="0" dirty="0" smtClean="0"/>
              <a:t>, experiencing different type of online trading and new technology, our team has decided to start the project called </a:t>
            </a:r>
            <a:r>
              <a:rPr lang="en-US" baseline="0" dirty="0" err="1" smtClean="0"/>
              <a:t>LucLoi,vn</a:t>
            </a:r>
            <a:r>
              <a:rPr lang="en-US" baseline="0" dirty="0" smtClean="0"/>
              <a:t>. With the</a:t>
            </a:r>
          </a:p>
          <a:p>
            <a:pPr rtl="0">
              <a:spcBef>
                <a:spcPts val="0"/>
              </a:spcBef>
              <a:buNone/>
            </a:pPr>
            <a:r>
              <a:rPr lang="en-US" baseline="0" dirty="0" smtClean="0"/>
              <a:t>With the mission of:</a:t>
            </a:r>
          </a:p>
          <a:p>
            <a:pPr rtl="0">
              <a:spcBef>
                <a:spcPts val="0"/>
              </a:spcBef>
              <a:buNone/>
            </a:pPr>
            <a:r>
              <a:rPr lang="en-US" baseline="0" dirty="0" smtClean="0"/>
              <a:t>	- Helping everyone doing </a:t>
            </a:r>
            <a:r>
              <a:rPr lang="en-US" baseline="0" dirty="0" err="1" smtClean="0"/>
              <a:t>eCommerce</a:t>
            </a:r>
            <a:r>
              <a:rPr lang="en-US" baseline="0" dirty="0" smtClean="0"/>
              <a:t> from anywhere, fast, secured and efficient.</a:t>
            </a:r>
          </a:p>
          <a:p>
            <a:pPr rtl="0">
              <a:spcBef>
                <a:spcPts val="0"/>
              </a:spcBef>
              <a:buNone/>
            </a:pPr>
            <a:r>
              <a:rPr lang="en-US" baseline="0" dirty="0" smtClean="0"/>
              <a:t>Vision:</a:t>
            </a:r>
          </a:p>
          <a:p>
            <a:pPr rtl="0">
              <a:spcBef>
                <a:spcPts val="0"/>
              </a:spcBef>
              <a:buNone/>
            </a:pPr>
            <a:r>
              <a:rPr lang="en-US" baseline="0" dirty="0" smtClean="0"/>
              <a:t>	- </a:t>
            </a:r>
            <a:r>
              <a:rPr lang="en-US" baseline="0" dirty="0" err="1" smtClean="0"/>
              <a:t>LucLoi</a:t>
            </a:r>
            <a:r>
              <a:rPr lang="en-US" baseline="0" dirty="0" smtClean="0"/>
              <a:t> is the project of the future when the users in the area are ready for it</a:t>
            </a:r>
          </a:p>
          <a:p>
            <a:pPr rtl="0">
              <a:spcBef>
                <a:spcPts val="0"/>
              </a:spcBef>
              <a:buNone/>
            </a:pPr>
            <a:endParaRPr lang="en-US" baseline="0" dirty="0" smtClean="0"/>
          </a:p>
          <a:p>
            <a:pPr rtl="0">
              <a:spcBef>
                <a:spcPts val="0"/>
              </a:spcBef>
              <a:buNone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------------------------------------------------------------------------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rtl="0">
              <a:spcBef>
                <a:spcPts val="0"/>
              </a:spcBef>
              <a:buNone/>
            </a:pPr>
            <a:endParaRPr lang="en-US" baseline="0" dirty="0" smtClean="0"/>
          </a:p>
          <a:p>
            <a:pPr rtl="0">
              <a:spcBef>
                <a:spcPts val="0"/>
              </a:spcBef>
              <a:buNone/>
            </a:pPr>
            <a:endParaRPr lang="en-US" dirty="0" smtClean="0"/>
          </a:p>
          <a:p>
            <a:pPr rtl="0">
              <a:spcBef>
                <a:spcPts val="0"/>
              </a:spcBef>
              <a:buNone/>
            </a:pPr>
            <a:r>
              <a:rPr lang="en-US" dirty="0" smtClean="0"/>
              <a:t>	- </a:t>
            </a:r>
            <a:r>
              <a:rPr lang="en-US" dirty="0" err="1" smtClean="0"/>
              <a:t>LucLoi.vn</a:t>
            </a:r>
            <a:r>
              <a:rPr lang="en-US" dirty="0" smtClean="0"/>
              <a:t> is a project of </a:t>
            </a:r>
            <a:r>
              <a:rPr lang="en-US" dirty="0" err="1" smtClean="0"/>
              <a:t>ASEANEcom</a:t>
            </a:r>
            <a:r>
              <a:rPr lang="en-US" dirty="0" smtClean="0"/>
              <a:t>,</a:t>
            </a:r>
            <a:r>
              <a:rPr lang="en-US" baseline="0" dirty="0" smtClean="0"/>
              <a:t> a group of young professionals who interested in studying, developing and advancing Southeast Asia </a:t>
            </a:r>
            <a:r>
              <a:rPr lang="en-US" baseline="0" dirty="0" err="1" smtClean="0"/>
              <a:t>eCommerce</a:t>
            </a:r>
            <a:r>
              <a:rPr lang="en-US" baseline="0" dirty="0" smtClean="0"/>
              <a:t>.</a:t>
            </a:r>
            <a:endParaRPr lang="en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Business Overview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-</a:t>
            </a:r>
            <a:r>
              <a:rPr lang="en-US" baseline="0" dirty="0" smtClean="0"/>
              <a:t> </a:t>
            </a: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" dirty="0" smtClean="0"/>
              <a:t>Key, Outstanding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Timeline of </a:t>
            </a:r>
            <a:r>
              <a:rPr lang="en-US" baseline="0" dirty="0" err="1" smtClean="0"/>
              <a:t>eCommerce</a:t>
            </a:r>
            <a:r>
              <a:rPr lang="en-US" baseline="0" dirty="0" smtClean="0"/>
              <a:t>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We have the chance to be here, at the U.S, the place where </a:t>
            </a:r>
            <a:r>
              <a:rPr lang="en-US" baseline="0" dirty="0" err="1" smtClean="0"/>
              <a:t>eCommerce</a:t>
            </a:r>
            <a:r>
              <a:rPr lang="en-US" baseline="0" dirty="0" smtClean="0"/>
              <a:t> is the most advanced and is a life style. Based on our research and common sense, the </a:t>
            </a:r>
            <a:r>
              <a:rPr lang="en-US" baseline="0" dirty="0" err="1" smtClean="0"/>
              <a:t>eCommerce</a:t>
            </a:r>
            <a:r>
              <a:rPr lang="en-US" baseline="0" dirty="0" smtClean="0"/>
              <a:t> of the U.S is approximately 5 years ahead of China, and around 20 years ahead of Vietnam.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735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baseline="0" dirty="0" smtClean="0"/>
              <a:t>- Why it is a life style? </a:t>
            </a:r>
            <a:endParaRPr lang="en-US" baseline="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Market Size/Overview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Ecommerce Landscape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Key</a:t>
            </a:r>
            <a:r>
              <a:rPr lang="en-US" baseline="0" dirty="0" smtClean="0"/>
              <a:t> Factor Fuel Ecommerce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- Straight to the point, we have the chance to be here, at the U.S, the place where eCommerce is the most advanced and is a life style. Based on our research and common sense, the eCommerce of the U.S is approximately 5 years ahead of China, and around 20 years ahead of Vietnam.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Business Overview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Mission: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	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11710" y="744576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311702" y="2834126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472459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2" y="1106126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2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9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9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02" y="2150851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9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2" y="445026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2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9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2" y="445026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2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2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9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2" y="445026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9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2" y="555601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2" y="1389601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9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1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9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4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2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2" y="2803076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9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9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2" y="445026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2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9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ucLoi 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2224" cy="406505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4156696"/>
            <a:ext cx="9211898" cy="908253"/>
            <a:chOff x="0" y="4156696"/>
            <a:chExt cx="9211898" cy="908253"/>
          </a:xfrm>
        </p:grpSpPr>
        <p:pic>
          <p:nvPicPr>
            <p:cNvPr id="5" name="Picture 4" descr="3.1.1.1.6_ASEANECOM Transparent Logo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156696"/>
              <a:ext cx="1302920" cy="90825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302920" y="4370639"/>
              <a:ext cx="790897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latin typeface="Quicksand Bold"/>
                  <a:cs typeface="Quicksand Bold"/>
                </a:rPr>
                <a:t>Advancing Southeast Asia’s </a:t>
              </a:r>
              <a:r>
                <a:rPr lang="en-US" sz="3000" dirty="0" err="1" smtClean="0">
                  <a:latin typeface="Quicksand Bold"/>
                  <a:cs typeface="Quicksand Bold"/>
                </a:rPr>
                <a:t>eCommerce</a:t>
              </a:r>
              <a:endParaRPr lang="en-US" sz="3000" dirty="0">
                <a:latin typeface="Quicksand Bold"/>
                <a:cs typeface="Quicksand Bold"/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2" y="445026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Business Model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2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can we make money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2" y="445026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Competition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2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.1.1.2.2_ASEANEcom 3 elements Transpar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20" y="0"/>
            <a:ext cx="5143500" cy="51435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612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4156696"/>
            <a:ext cx="9211898" cy="908253"/>
            <a:chOff x="0" y="4156696"/>
            <a:chExt cx="9211898" cy="908253"/>
          </a:xfrm>
        </p:grpSpPr>
        <p:pic>
          <p:nvPicPr>
            <p:cNvPr id="5" name="Picture 4" descr="3.1.1.1.6_ASEANECOM Transparent 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156696"/>
              <a:ext cx="1302920" cy="90825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302920" y="4370639"/>
              <a:ext cx="790897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latin typeface="Quicksand Bold"/>
                  <a:cs typeface="Quicksand Bold"/>
                </a:rPr>
                <a:t>Advancing Southeast Asia’s </a:t>
              </a:r>
              <a:r>
                <a:rPr lang="en-US" sz="3000" dirty="0" err="1" smtClean="0">
                  <a:latin typeface="Quicksand Bold"/>
                  <a:cs typeface="Quicksand Bold"/>
                </a:rPr>
                <a:t>eCommerce</a:t>
              </a:r>
              <a:endParaRPr lang="en-US" sz="3000" dirty="0">
                <a:latin typeface="Quicksand Bold"/>
                <a:cs typeface="Quicksand Bold"/>
              </a:endParaRPr>
            </a:p>
          </p:txBody>
        </p:sp>
      </p:grpSp>
      <p:pic>
        <p:nvPicPr>
          <p:cNvPr id="2" name="Picture 1" descr="E-Commerc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05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62229"/>
      </p:ext>
    </p:extLst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369500" y="99636"/>
            <a:ext cx="8229600" cy="8575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latin typeface="Quicksand"/>
                <a:ea typeface="Quicksand"/>
                <a:cs typeface="Quicksand"/>
                <a:sym typeface="Quicksand"/>
              </a:rPr>
              <a:t>Who are we?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Quicksand"/>
                <a:ea typeface="Quicksand"/>
                <a:cs typeface="Quicksand"/>
                <a:sym typeface="Quicksand"/>
              </a:rPr>
              <a:t>“Meet the passionate people behind the idea”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3989550" y="2523105"/>
            <a:ext cx="1108500" cy="7449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lang="en" sz="1800" b="1" i="0" u="none" strike="noStrike" cap="none" baseline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Huy Le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557076" y="2552006"/>
            <a:ext cx="2737799" cy="687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lang="en" sz="1800" b="1" i="0" u="none" strike="noStrike" cap="none" baseline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Dac Khue Nguyen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6433175" y="2523105"/>
            <a:ext cx="2040300" cy="7449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lang="en" sz="1800" b="1" i="0" u="none" strike="noStrike" cap="none" baseline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Cheryl Fong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3460338" y="3054466"/>
            <a:ext cx="2166899" cy="14196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Founder</a:t>
            </a:r>
          </a:p>
          <a:p>
            <a:pPr lvl="0" algn="ctr" rtl="0">
              <a:spcBef>
                <a:spcPts val="0"/>
              </a:spcBef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Finance and IT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524975" y="2998170"/>
            <a:ext cx="2802000" cy="857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Co-founder</a:t>
            </a:r>
          </a:p>
          <a:p>
            <a:pPr lvl="0" algn="ctr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Computer Science 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6282275" y="3054465"/>
            <a:ext cx="2342100" cy="7449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Co-Founder</a:t>
            </a:r>
          </a:p>
          <a:p>
            <a:pPr lvl="0" algn="ctr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Computer Science</a:t>
            </a:r>
            <a:endParaRPr lang="en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752" y="4081691"/>
            <a:ext cx="1950724" cy="459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7549" y="4081691"/>
            <a:ext cx="1456851" cy="521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0200" y="1080157"/>
            <a:ext cx="1276450" cy="131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03600" y="1080158"/>
            <a:ext cx="1346984" cy="1419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97550" y="961346"/>
            <a:ext cx="1276449" cy="138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275" y="4081691"/>
            <a:ext cx="1950724" cy="4590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802012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2" y="445026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Market Opportunity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2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2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 smtClean="0"/>
              <a:t>There has to be a better way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2" y="445026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2" y="445026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Product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2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1-Social Media Based Concept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2-UI/UX Design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3-User Data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2" y="445026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Product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2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1-Offline Store Directory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2-Network of eCommerce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214</Words>
  <Application>Microsoft Macintosh PowerPoint</Application>
  <PresentationFormat>On-screen Show (16:9)</PresentationFormat>
  <Paragraphs>66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simple-light-2</vt:lpstr>
      <vt:lpstr>PowerPoint Presentation</vt:lpstr>
      <vt:lpstr>PowerPoint Presentation</vt:lpstr>
      <vt:lpstr>PowerPoint Presentation</vt:lpstr>
      <vt:lpstr>PowerPoint Presentation</vt:lpstr>
      <vt:lpstr>Market Opportunity</vt:lpstr>
      <vt:lpstr>PowerPoint Presentation</vt:lpstr>
      <vt:lpstr>Problem</vt:lpstr>
      <vt:lpstr>Product</vt:lpstr>
      <vt:lpstr>Product</vt:lpstr>
      <vt:lpstr>Business Model</vt:lpstr>
      <vt:lpstr>Competition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Macbook Solution</cp:lastModifiedBy>
  <cp:revision>15</cp:revision>
  <dcterms:modified xsi:type="dcterms:W3CDTF">2015-11-06T23:25:00Z</dcterms:modified>
</cp:coreProperties>
</file>