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Logo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Opening/Introduction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Key, Outstanding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Long-term Plan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Business Overview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Market Opportunity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Market Overview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Product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1-Social Media Based Concept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2-UI/UX Design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3-User Data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Product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1-Offline Store Directory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2-Network of eCommerce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Business Model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can we make money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Competition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