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5"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61" r:id="rId16"/>
    <p:sldId id="262" r:id="rId17"/>
    <p:sldId id="263"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24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A01A53-99B7-EC43-96DF-5486F51EE6E5}"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01A53-99B7-EC43-96DF-5486F51EE6E5}"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A01A53-99B7-EC43-96DF-5486F51EE6E5}"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A01A53-99B7-EC43-96DF-5486F51EE6E5}"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01A53-99B7-EC43-96DF-5486F51EE6E5}"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01A53-99B7-EC43-96DF-5486F51EE6E5}"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01A53-99B7-EC43-96DF-5486F51EE6E5}" type="datetimeFigureOut">
              <a:rPr lang="en-US" smtClean="0"/>
              <a:t>5/22/15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01A53-99B7-EC43-96DF-5486F51EE6E5}" type="datetimeFigureOut">
              <a:rPr lang="en-US" smtClean="0"/>
              <a:t>5/22/15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01A53-99B7-EC43-96DF-5486F51EE6E5}" type="datetimeFigureOut">
              <a:rPr lang="en-US" smtClean="0"/>
              <a:t>5/22/15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01A53-99B7-EC43-96DF-5486F51EE6E5}"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01A53-99B7-EC43-96DF-5486F51EE6E5}"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3D701-75D6-0248-A7D4-168BBA78B7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01A53-99B7-EC43-96DF-5486F51EE6E5}" type="datetimeFigureOut">
              <a:rPr lang="en-US" smtClean="0"/>
              <a:t>5/22/15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3D701-75D6-0248-A7D4-168BBA78B77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5" Type="http://schemas.openxmlformats.org/officeDocument/2006/relationships/image" Target="../media/image10.jpeg"/><Relationship Id="rId6"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err="1" smtClean="0"/>
              <a:t>TechRental.asia</a:t>
            </a:r>
            <a:r>
              <a:rPr lang="en-US" dirty="0" smtClean="0"/>
              <a:t/>
            </a:r>
            <a:br>
              <a:rPr lang="en-US" dirty="0" smtClean="0"/>
            </a:br>
            <a:r>
              <a:rPr lang="en-US" dirty="0" err="1" smtClean="0"/>
              <a:t>TechRental.vn</a:t>
            </a:r>
            <a:r>
              <a:rPr lang="en-US" dirty="0" smtClean="0"/>
              <a:t/>
            </a:r>
            <a:br>
              <a:rPr lang="en-US" dirty="0" smtClean="0"/>
            </a:br>
            <a:r>
              <a:rPr lang="en-US" dirty="0" err="1" smtClean="0"/>
              <a:t>SeenPay.com</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Founder: </a:t>
            </a:r>
            <a:r>
              <a:rPr lang="en-US" dirty="0" err="1" smtClean="0"/>
              <a:t>Huy</a:t>
            </a:r>
            <a:r>
              <a:rPr lang="en-US" dirty="0" smtClean="0"/>
              <a:t> Le</a:t>
            </a:r>
          </a:p>
          <a:p>
            <a:r>
              <a:rPr lang="en-US" dirty="0" smtClean="0"/>
              <a:t>Business Models: </a:t>
            </a:r>
            <a:r>
              <a:rPr lang="en-US" dirty="0" err="1" smtClean="0"/>
              <a:t>Lumoid.com</a:t>
            </a:r>
            <a:r>
              <a:rPr lang="en-US" dirty="0" smtClean="0"/>
              <a:t>, </a:t>
            </a:r>
            <a:r>
              <a:rPr lang="en-US" dirty="0" err="1" smtClean="0"/>
              <a:t>LensRentals.com</a:t>
            </a:r>
            <a:r>
              <a:rPr lang="en-US" dirty="0" smtClean="0"/>
              <a:t>, </a:t>
            </a:r>
            <a:r>
              <a:rPr lang="en-US" dirty="0" err="1" smtClean="0"/>
              <a:t>BorrowLenses.com</a:t>
            </a:r>
            <a:r>
              <a:rPr lang="en-US" dirty="0" smtClean="0"/>
              <a:t>, </a:t>
            </a:r>
            <a:r>
              <a:rPr lang="en-US" dirty="0" err="1" smtClean="0"/>
              <a:t>DigitalRev.com</a:t>
            </a:r>
            <a:r>
              <a:rPr lang="en-US" dirty="0" smtClean="0"/>
              <a:t>, </a:t>
            </a:r>
            <a:r>
              <a:rPr lang="en-US" dirty="0" err="1" smtClean="0"/>
              <a:t>Alipay</a:t>
            </a:r>
            <a:endParaRPr lang="en-US" dirty="0"/>
          </a:p>
        </p:txBody>
      </p:sp>
    </p:spTree>
    <p:extLst>
      <p:ext uri="{BB962C8B-B14F-4D97-AF65-F5344CB8AC3E}">
        <p14:creationId xmlns:p14="http://schemas.microsoft.com/office/powerpoint/2010/main" val="19024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3 at 12.22.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463" y="392137"/>
            <a:ext cx="4880315" cy="5416221"/>
          </a:xfrm>
          <a:prstGeom prst="rect">
            <a:avLst/>
          </a:prstGeom>
        </p:spPr>
      </p:pic>
      <p:sp>
        <p:nvSpPr>
          <p:cNvPr id="5" name="TextBox 4"/>
          <p:cNvSpPr txBox="1"/>
          <p:nvPr/>
        </p:nvSpPr>
        <p:spPr>
          <a:xfrm>
            <a:off x="3227435" y="5808358"/>
            <a:ext cx="2718413" cy="369332"/>
          </a:xfrm>
          <a:prstGeom prst="rect">
            <a:avLst/>
          </a:prstGeom>
          <a:noFill/>
        </p:spPr>
        <p:txBody>
          <a:bodyPr wrap="none" rtlCol="0">
            <a:spAutoFit/>
          </a:bodyPr>
          <a:lstStyle/>
          <a:p>
            <a:r>
              <a:rPr lang="en-US" dirty="0" smtClean="0"/>
              <a:t>Community Driven Review</a:t>
            </a:r>
            <a:endParaRPr lang="en-US" dirty="0"/>
          </a:p>
        </p:txBody>
      </p:sp>
    </p:spTree>
    <p:extLst>
      <p:ext uri="{BB962C8B-B14F-4D97-AF65-F5344CB8AC3E}">
        <p14:creationId xmlns:p14="http://schemas.microsoft.com/office/powerpoint/2010/main" val="273161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a:t>
            </a:r>
            <a:endParaRPr lang="en-US" dirty="0"/>
          </a:p>
        </p:txBody>
      </p:sp>
      <p:sp>
        <p:nvSpPr>
          <p:cNvPr id="3" name="Content Placeholder 2"/>
          <p:cNvSpPr>
            <a:spLocks noGrp="1"/>
          </p:cNvSpPr>
          <p:nvPr>
            <p:ph idx="1"/>
          </p:nvPr>
        </p:nvSpPr>
        <p:spPr/>
        <p:txBody>
          <a:bodyPr/>
          <a:lstStyle/>
          <a:p>
            <a:r>
              <a:rPr lang="en-US" dirty="0" smtClean="0"/>
              <a:t>Trade from </a:t>
            </a:r>
            <a:r>
              <a:rPr lang="en-US" dirty="0" err="1" smtClean="0"/>
              <a:t>TechRental’s</a:t>
            </a:r>
            <a:r>
              <a:rPr lang="en-US" dirty="0" smtClean="0"/>
              <a:t> second-hand items (get used item’s salvage value)</a:t>
            </a:r>
          </a:p>
          <a:p>
            <a:r>
              <a:rPr lang="en-US" dirty="0" smtClean="0"/>
              <a:t>Trade between consumers by using </a:t>
            </a:r>
            <a:r>
              <a:rPr lang="en-US" dirty="0" err="1" smtClean="0"/>
              <a:t>SeenPay</a:t>
            </a:r>
            <a:endParaRPr lang="en-US" dirty="0"/>
          </a:p>
        </p:txBody>
      </p:sp>
    </p:spTree>
    <p:extLst>
      <p:ext uri="{BB962C8B-B14F-4D97-AF65-F5344CB8AC3E}">
        <p14:creationId xmlns:p14="http://schemas.microsoft.com/office/powerpoint/2010/main" val="18797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SeenPay</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Why not </a:t>
            </a:r>
            <a:r>
              <a:rPr lang="en-US" dirty="0" err="1" smtClean="0"/>
              <a:t>Paypal</a:t>
            </a:r>
            <a:r>
              <a:rPr lang="en-US" dirty="0" smtClean="0"/>
              <a:t>?</a:t>
            </a:r>
          </a:p>
          <a:p>
            <a:pPr marL="0" indent="0">
              <a:buNone/>
            </a:pPr>
            <a:r>
              <a:rPr lang="en-US" dirty="0" smtClean="0"/>
              <a:t>The Asia market is different, Asian people prefer </a:t>
            </a:r>
            <a:r>
              <a:rPr lang="en-US" dirty="0" smtClean="0"/>
              <a:t>touch and test the used item first then release the money to the seller.</a:t>
            </a:r>
          </a:p>
          <a:p>
            <a:pPr marL="0" indent="0">
              <a:buNone/>
            </a:pPr>
            <a:endParaRPr lang="en-US" dirty="0" smtClean="0"/>
          </a:p>
          <a:p>
            <a:pPr marL="0" indent="0" algn="ctr">
              <a:buNone/>
            </a:pPr>
            <a:r>
              <a:rPr lang="en-US" b="1" dirty="0" err="1" smtClean="0"/>
              <a:t>SeenPay</a:t>
            </a:r>
            <a:r>
              <a:rPr lang="en-US" b="1" dirty="0" smtClean="0"/>
              <a:t> is the solution, you seen it, we release the money</a:t>
            </a:r>
            <a:endParaRPr lang="en-US" b="1" dirty="0"/>
          </a:p>
        </p:txBody>
      </p:sp>
    </p:spTree>
    <p:extLst>
      <p:ext uri="{BB962C8B-B14F-4D97-AF65-F5344CB8AC3E}">
        <p14:creationId xmlns:p14="http://schemas.microsoft.com/office/powerpoint/2010/main" val="35583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SeenPay</a:t>
            </a:r>
            <a:endParaRPr lang="en-US" dirty="0"/>
          </a:p>
        </p:txBody>
      </p:sp>
      <p:sp>
        <p:nvSpPr>
          <p:cNvPr id="4" name="Oval 3"/>
          <p:cNvSpPr/>
          <p:nvPr/>
        </p:nvSpPr>
        <p:spPr>
          <a:xfrm>
            <a:off x="3575960" y="2606661"/>
            <a:ext cx="1938370" cy="18046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SeenPay</a:t>
            </a:r>
            <a:endParaRPr lang="en-US" dirty="0"/>
          </a:p>
        </p:txBody>
      </p:sp>
      <p:sp>
        <p:nvSpPr>
          <p:cNvPr id="5" name="Oval 4"/>
          <p:cNvSpPr/>
          <p:nvPr/>
        </p:nvSpPr>
        <p:spPr>
          <a:xfrm>
            <a:off x="601563" y="2835446"/>
            <a:ext cx="1527780" cy="1336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a:t>
            </a:r>
            <a:endParaRPr lang="en-US" dirty="0"/>
          </a:p>
        </p:txBody>
      </p:sp>
      <p:sp>
        <p:nvSpPr>
          <p:cNvPr id="6" name="Oval 5"/>
          <p:cNvSpPr/>
          <p:nvPr/>
        </p:nvSpPr>
        <p:spPr>
          <a:xfrm>
            <a:off x="6960568" y="2835446"/>
            <a:ext cx="1527780" cy="1336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Seller</a:t>
            </a:r>
            <a:endParaRPr lang="en-US" dirty="0"/>
          </a:p>
        </p:txBody>
      </p:sp>
      <p:cxnSp>
        <p:nvCxnSpPr>
          <p:cNvPr id="8" name="Straight Arrow Connector 7"/>
          <p:cNvCxnSpPr/>
          <p:nvPr/>
        </p:nvCxnSpPr>
        <p:spPr>
          <a:xfrm>
            <a:off x="2129343" y="3284583"/>
            <a:ext cx="14466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1756947" y="4229856"/>
            <a:ext cx="6006083" cy="2136857"/>
          </a:xfrm>
          <a:custGeom>
            <a:avLst/>
            <a:gdLst>
              <a:gd name="connsiteX0" fmla="*/ 6006083 w 6006083"/>
              <a:gd name="connsiteY0" fmla="*/ 28645 h 2136857"/>
              <a:gd name="connsiteX1" fmla="*/ 5213548 w 6006083"/>
              <a:gd name="connsiteY1" fmla="*/ 1709129 h 2136857"/>
              <a:gd name="connsiteX2" fmla="*/ 2215280 w 6006083"/>
              <a:gd name="connsiteY2" fmla="*/ 2014672 h 2136857"/>
              <a:gd name="connsiteX3" fmla="*/ 0 w 6006083"/>
              <a:gd name="connsiteY3" fmla="*/ 0 h 2136857"/>
            </a:gdLst>
            <a:ahLst/>
            <a:cxnLst>
              <a:cxn ang="0">
                <a:pos x="connsiteX0" y="connsiteY0"/>
              </a:cxn>
              <a:cxn ang="0">
                <a:pos x="connsiteX1" y="connsiteY1"/>
              </a:cxn>
              <a:cxn ang="0">
                <a:pos x="connsiteX2" y="connsiteY2"/>
              </a:cxn>
              <a:cxn ang="0">
                <a:pos x="connsiteX3" y="connsiteY3"/>
              </a:cxn>
            </a:cxnLst>
            <a:rect l="l" t="t" r="r" b="b"/>
            <a:pathLst>
              <a:path w="6006083" h="2136857">
                <a:moveTo>
                  <a:pt x="6006083" y="28645"/>
                </a:moveTo>
                <a:cubicBezTo>
                  <a:pt x="5925715" y="703385"/>
                  <a:pt x="5845348" y="1378125"/>
                  <a:pt x="5213548" y="1709129"/>
                </a:cubicBezTo>
                <a:cubicBezTo>
                  <a:pt x="4581747" y="2040134"/>
                  <a:pt x="3084205" y="2299527"/>
                  <a:pt x="2215280" y="2014672"/>
                </a:cubicBezTo>
                <a:cubicBezTo>
                  <a:pt x="1346355" y="1729817"/>
                  <a:pt x="673177" y="864908"/>
                  <a:pt x="0"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Arrow Connector 32"/>
          <p:cNvCxnSpPr/>
          <p:nvPr/>
        </p:nvCxnSpPr>
        <p:spPr>
          <a:xfrm>
            <a:off x="5514330" y="3532837"/>
            <a:ext cx="1370227" cy="19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06091" y="2828852"/>
            <a:ext cx="336939" cy="369332"/>
          </a:xfrm>
          <a:prstGeom prst="rect">
            <a:avLst/>
          </a:prstGeom>
        </p:spPr>
        <p:txBody>
          <a:bodyPr wrap="none">
            <a:spAutoFit/>
          </a:bodyPr>
          <a:lstStyle/>
          <a:p>
            <a:r>
              <a:rPr lang="en-US" b="1" i="0" dirty="0" smtClean="0">
                <a:latin typeface="Lucida Grande"/>
                <a:ea typeface="Lucida Grande"/>
                <a:cs typeface="Lucida Grande"/>
              </a:rPr>
              <a:t>$</a:t>
            </a:r>
            <a:endParaRPr lang="en-US" dirty="0"/>
          </a:p>
        </p:txBody>
      </p:sp>
      <p:sp>
        <p:nvSpPr>
          <p:cNvPr id="36" name="Rectangle 35"/>
          <p:cNvSpPr/>
          <p:nvPr/>
        </p:nvSpPr>
        <p:spPr>
          <a:xfrm>
            <a:off x="4343562" y="3013518"/>
            <a:ext cx="336939" cy="369332"/>
          </a:xfrm>
          <a:prstGeom prst="rect">
            <a:avLst/>
          </a:prstGeom>
        </p:spPr>
        <p:txBody>
          <a:bodyPr wrap="none">
            <a:spAutoFit/>
          </a:bodyPr>
          <a:lstStyle/>
          <a:p>
            <a:r>
              <a:rPr lang="en-US" b="1" i="0" dirty="0" smtClean="0">
                <a:latin typeface="Lucida Grande"/>
                <a:ea typeface="Lucida Grande"/>
                <a:cs typeface="Lucida Grande"/>
              </a:rPr>
              <a:t>$</a:t>
            </a:r>
            <a:endParaRPr lang="en-US" dirty="0"/>
          </a:p>
        </p:txBody>
      </p:sp>
      <p:sp>
        <p:nvSpPr>
          <p:cNvPr id="37" name="Rectangle 36"/>
          <p:cNvSpPr/>
          <p:nvPr/>
        </p:nvSpPr>
        <p:spPr>
          <a:xfrm>
            <a:off x="5985926" y="3099917"/>
            <a:ext cx="336939" cy="369332"/>
          </a:xfrm>
          <a:prstGeom prst="rect">
            <a:avLst/>
          </a:prstGeom>
        </p:spPr>
        <p:txBody>
          <a:bodyPr wrap="none">
            <a:spAutoFit/>
          </a:bodyPr>
          <a:lstStyle/>
          <a:p>
            <a:r>
              <a:rPr lang="en-US" b="1" i="0" dirty="0" smtClean="0">
                <a:latin typeface="Lucida Grande"/>
                <a:ea typeface="Lucida Grande"/>
                <a:cs typeface="Lucida Grande"/>
              </a:rPr>
              <a:t>$</a:t>
            </a:r>
            <a:endParaRPr lang="en-US" dirty="0"/>
          </a:p>
        </p:txBody>
      </p:sp>
      <p:sp>
        <p:nvSpPr>
          <p:cNvPr id="38" name="TextBox 37"/>
          <p:cNvSpPr txBox="1"/>
          <p:nvPr/>
        </p:nvSpPr>
        <p:spPr>
          <a:xfrm>
            <a:off x="3575960" y="6404906"/>
            <a:ext cx="2534130" cy="369332"/>
          </a:xfrm>
          <a:prstGeom prst="rect">
            <a:avLst/>
          </a:prstGeom>
          <a:noFill/>
        </p:spPr>
        <p:txBody>
          <a:bodyPr wrap="none" rtlCol="0">
            <a:spAutoFit/>
          </a:bodyPr>
          <a:lstStyle/>
          <a:p>
            <a:r>
              <a:rPr lang="en-US" dirty="0" smtClean="0"/>
              <a:t>Item from seller to buyer</a:t>
            </a:r>
            <a:endParaRPr lang="en-US" dirty="0"/>
          </a:p>
        </p:txBody>
      </p:sp>
    </p:spTree>
    <p:extLst>
      <p:ext uri="{BB962C8B-B14F-4D97-AF65-F5344CB8AC3E}">
        <p14:creationId xmlns:p14="http://schemas.microsoft.com/office/powerpoint/2010/main" val="23599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SeenPay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How to use?</a:t>
            </a:r>
          </a:p>
          <a:p>
            <a:pPr marL="0" indent="0">
              <a:buNone/>
            </a:pPr>
            <a:r>
              <a:rPr lang="en-US" dirty="0" err="1" smtClean="0"/>
              <a:t>SeenPay</a:t>
            </a:r>
            <a:r>
              <a:rPr lang="en-US" dirty="0" smtClean="0"/>
              <a:t> is the Third Party, </a:t>
            </a:r>
            <a:r>
              <a:rPr lang="en-US" dirty="0" err="1" smtClean="0"/>
              <a:t>SeenPay</a:t>
            </a:r>
            <a:r>
              <a:rPr lang="en-US" dirty="0" smtClean="0"/>
              <a:t> will stay between buyer and seller. </a:t>
            </a:r>
          </a:p>
          <a:p>
            <a:pPr marL="514350" indent="-514350">
              <a:buAutoNum type="arabicPeriod"/>
            </a:pPr>
            <a:r>
              <a:rPr lang="en-US" dirty="0" smtClean="0"/>
              <a:t>Register the trade</a:t>
            </a:r>
          </a:p>
          <a:p>
            <a:pPr marL="514350" indent="-514350">
              <a:buAutoNum type="arabicPeriod"/>
            </a:pPr>
            <a:r>
              <a:rPr lang="en-US" dirty="0" smtClean="0"/>
              <a:t>Buyer send money to </a:t>
            </a:r>
            <a:r>
              <a:rPr lang="en-US" dirty="0" err="1" smtClean="0"/>
              <a:t>SeenPay</a:t>
            </a:r>
            <a:r>
              <a:rPr lang="en-US" dirty="0" smtClean="0"/>
              <a:t> (</a:t>
            </a:r>
            <a:r>
              <a:rPr lang="en-US" dirty="0" err="1" smtClean="0"/>
              <a:t>SeenPay</a:t>
            </a:r>
            <a:r>
              <a:rPr lang="en-US" dirty="0" smtClean="0"/>
              <a:t> will hold the money but not release to Seller until Buyer receive the item and agree to pay)</a:t>
            </a:r>
          </a:p>
          <a:p>
            <a:pPr marL="514350" indent="-514350">
              <a:buAutoNum type="arabicPeriod"/>
            </a:pPr>
            <a:r>
              <a:rPr lang="en-US" dirty="0" smtClean="0"/>
              <a:t>If Buyer agree to pay, </a:t>
            </a:r>
            <a:r>
              <a:rPr lang="en-US" dirty="0" err="1" smtClean="0"/>
              <a:t>SeenPay</a:t>
            </a:r>
            <a:r>
              <a:rPr lang="en-US" dirty="0" smtClean="0"/>
              <a:t> will release the money to Seller</a:t>
            </a:r>
          </a:p>
          <a:p>
            <a:pPr marL="514350" indent="-514350">
              <a:buAutoNum type="arabicPeriod"/>
            </a:pPr>
            <a:r>
              <a:rPr lang="en-US" dirty="0" smtClean="0"/>
              <a:t>If Buyer want to return, </a:t>
            </a:r>
            <a:r>
              <a:rPr lang="en-US" dirty="0" err="1" smtClean="0"/>
              <a:t>SeenPay</a:t>
            </a:r>
            <a:r>
              <a:rPr lang="en-US" dirty="0" smtClean="0"/>
              <a:t> will return the money to Buyer and the product to Seller</a:t>
            </a:r>
          </a:p>
          <a:p>
            <a:pPr marL="514350" indent="-514350">
              <a:buAutoNum type="arabicPeriod"/>
            </a:pPr>
            <a:r>
              <a:rPr lang="en-US" dirty="0" smtClean="0"/>
              <a:t>Transaction and delivery fee is charged:</a:t>
            </a:r>
          </a:p>
          <a:p>
            <a:pPr marL="0" indent="0">
              <a:buNone/>
            </a:pPr>
            <a:r>
              <a:rPr lang="en-US" dirty="0" smtClean="0"/>
              <a:t>If transaction failed: Default = Buyer pay (Can be arrange by Buyer and Seller)</a:t>
            </a:r>
          </a:p>
          <a:p>
            <a:pPr marL="0" indent="0">
              <a:buNone/>
            </a:pPr>
            <a:r>
              <a:rPr lang="en-US" dirty="0" smtClean="0"/>
              <a:t>If transaction success: Default = Seller pay (Can be arrange by Buyer and Seller)</a:t>
            </a:r>
            <a:endParaRPr lang="en-US" dirty="0"/>
          </a:p>
        </p:txBody>
      </p:sp>
    </p:spTree>
    <p:extLst>
      <p:ext uri="{BB962C8B-B14F-4D97-AF65-F5344CB8AC3E}">
        <p14:creationId xmlns:p14="http://schemas.microsoft.com/office/powerpoint/2010/main" val="427195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Models</a:t>
            </a:r>
            <a:endParaRPr lang="en-US" dirty="0"/>
          </a:p>
        </p:txBody>
      </p:sp>
      <p:pic>
        <p:nvPicPr>
          <p:cNvPr id="6" name="Content Placeholder 5" descr="logo.png"/>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457200" y="1696723"/>
            <a:ext cx="3192080" cy="1755521"/>
          </a:xfrm>
        </p:spPr>
      </p:pic>
      <p:pic>
        <p:nvPicPr>
          <p:cNvPr id="8" name="Picture 7" descr="logo-lensrental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836" y="1846225"/>
            <a:ext cx="2409029" cy="1606019"/>
          </a:xfrm>
          <a:prstGeom prst="rect">
            <a:avLst/>
          </a:prstGeom>
        </p:spPr>
      </p:pic>
      <p:pic>
        <p:nvPicPr>
          <p:cNvPr id="9" name="Picture 8" descr="LOGOtaglin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834641"/>
            <a:ext cx="2496612" cy="1625572"/>
          </a:xfrm>
          <a:prstGeom prst="rect">
            <a:avLst/>
          </a:prstGeom>
        </p:spPr>
      </p:pic>
      <p:pic>
        <p:nvPicPr>
          <p:cNvPr id="10" name="Picture 9" descr="download.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2375" y="5090579"/>
            <a:ext cx="3467797" cy="1369634"/>
          </a:xfrm>
          <a:prstGeom prst="rect">
            <a:avLst/>
          </a:prstGeom>
        </p:spPr>
      </p:pic>
      <p:pic>
        <p:nvPicPr>
          <p:cNvPr id="13" name="Picture 12" descr="Lumoid_banner_140702.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6658" y="3654615"/>
            <a:ext cx="3175000" cy="952500"/>
          </a:xfrm>
          <a:prstGeom prst="rect">
            <a:avLst/>
          </a:prstGeom>
        </p:spPr>
      </p:pic>
    </p:spTree>
    <p:extLst>
      <p:ext uri="{BB962C8B-B14F-4D97-AF65-F5344CB8AC3E}">
        <p14:creationId xmlns:p14="http://schemas.microsoft.com/office/powerpoint/2010/main" val="366539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3702" y="2968103"/>
            <a:ext cx="4821495" cy="114746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Vietnam Market (Launch 2017)</a:t>
            </a:r>
            <a:endParaRPr lang="en-US" dirty="0"/>
          </a:p>
        </p:txBody>
      </p:sp>
      <p:sp>
        <p:nvSpPr>
          <p:cNvPr id="2" name="Title 1"/>
          <p:cNvSpPr>
            <a:spLocks noGrp="1"/>
          </p:cNvSpPr>
          <p:nvPr>
            <p:ph type="title"/>
          </p:nvPr>
        </p:nvSpPr>
        <p:spPr/>
        <p:txBody>
          <a:bodyPr/>
          <a:lstStyle/>
          <a:p>
            <a:r>
              <a:rPr lang="en-US" dirty="0" smtClean="0"/>
              <a:t>Target Market</a:t>
            </a:r>
            <a:endParaRPr lang="en-US" dirty="0"/>
          </a:p>
        </p:txBody>
      </p:sp>
      <p:sp>
        <p:nvSpPr>
          <p:cNvPr id="6" name="Rectangle 5"/>
          <p:cNvSpPr/>
          <p:nvPr/>
        </p:nvSpPr>
        <p:spPr>
          <a:xfrm>
            <a:off x="2783702" y="4818747"/>
            <a:ext cx="4821495" cy="114746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ASEAN Countries (Launch 2020)</a:t>
            </a:r>
            <a:endParaRPr lang="en-US" dirty="0"/>
          </a:p>
        </p:txBody>
      </p:sp>
      <p:pic>
        <p:nvPicPr>
          <p:cNvPr id="7" name="Picture 6" descr="downloa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65" y="4698979"/>
            <a:ext cx="2017151" cy="1354583"/>
          </a:xfrm>
          <a:prstGeom prst="rect">
            <a:avLst/>
          </a:prstGeom>
        </p:spPr>
      </p:pic>
      <p:pic>
        <p:nvPicPr>
          <p:cNvPr id="8" name="Picture 7" descr="vietgla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65" y="2884979"/>
            <a:ext cx="2017151" cy="1343422"/>
          </a:xfrm>
          <a:prstGeom prst="rect">
            <a:avLst/>
          </a:prstGeom>
        </p:spPr>
      </p:pic>
    </p:spTree>
    <p:extLst>
      <p:ext uri="{BB962C8B-B14F-4D97-AF65-F5344CB8AC3E}">
        <p14:creationId xmlns:p14="http://schemas.microsoft.com/office/powerpoint/2010/main" val="217820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64487" y="2738610"/>
            <a:ext cx="3182517" cy="263151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Market Demand Classification</a:t>
            </a:r>
            <a:endParaRPr lang="en-US" dirty="0"/>
          </a:p>
        </p:txBody>
      </p:sp>
      <p:sp>
        <p:nvSpPr>
          <p:cNvPr id="3" name="Content Placeholder 2"/>
          <p:cNvSpPr>
            <a:spLocks noGrp="1"/>
          </p:cNvSpPr>
          <p:nvPr>
            <p:ph idx="1"/>
          </p:nvPr>
        </p:nvSpPr>
        <p:spPr>
          <a:xfrm>
            <a:off x="5307479" y="1600200"/>
            <a:ext cx="3260837" cy="4525963"/>
          </a:xfrm>
        </p:spPr>
        <p:txBody>
          <a:bodyPr/>
          <a:lstStyle/>
          <a:p>
            <a:r>
              <a:rPr lang="en-US" dirty="0" smtClean="0"/>
              <a:t>Professional</a:t>
            </a:r>
          </a:p>
          <a:p>
            <a:r>
              <a:rPr lang="en-US" dirty="0" smtClean="0"/>
              <a:t>Entry Level</a:t>
            </a:r>
          </a:p>
          <a:p>
            <a:r>
              <a:rPr lang="en-US" dirty="0" smtClean="0"/>
              <a:t>Amateur</a:t>
            </a:r>
            <a:endParaRPr lang="en-US" dirty="0"/>
          </a:p>
        </p:txBody>
      </p:sp>
      <p:sp>
        <p:nvSpPr>
          <p:cNvPr id="4" name="Oval 3"/>
          <p:cNvSpPr/>
          <p:nvPr/>
        </p:nvSpPr>
        <p:spPr>
          <a:xfrm>
            <a:off x="795629" y="1779267"/>
            <a:ext cx="2493992" cy="216347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Photographer or people who interested in Cameras &amp; Accessories</a:t>
            </a:r>
            <a:endParaRPr lang="en-US" dirty="0"/>
          </a:p>
        </p:txBody>
      </p:sp>
      <p:sp>
        <p:nvSpPr>
          <p:cNvPr id="5" name="Oval 4"/>
          <p:cNvSpPr/>
          <p:nvPr/>
        </p:nvSpPr>
        <p:spPr>
          <a:xfrm>
            <a:off x="795629" y="4077265"/>
            <a:ext cx="2493992" cy="216347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Tech Lovers</a:t>
            </a:r>
            <a:endParaRPr lang="en-US" dirty="0"/>
          </a:p>
        </p:txBody>
      </p:sp>
      <p:cxnSp>
        <p:nvCxnSpPr>
          <p:cNvPr id="8" name="Straight Arrow Connector 7"/>
          <p:cNvCxnSpPr/>
          <p:nvPr/>
        </p:nvCxnSpPr>
        <p:spPr>
          <a:xfrm>
            <a:off x="3427327" y="2861006"/>
            <a:ext cx="1269946" cy="627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427327" y="4559250"/>
            <a:ext cx="1269946" cy="688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86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Inbound Marketing</a:t>
            </a:r>
          </a:p>
          <a:p>
            <a:r>
              <a:rPr lang="en-US" dirty="0" smtClean="0"/>
              <a:t>Marketing through famous blogger, </a:t>
            </a:r>
            <a:r>
              <a:rPr lang="en-US" dirty="0" err="1" smtClean="0"/>
              <a:t>youtuber</a:t>
            </a:r>
            <a:r>
              <a:rPr lang="en-US" dirty="0" smtClean="0"/>
              <a:t> and etc. </a:t>
            </a:r>
          </a:p>
          <a:p>
            <a:r>
              <a:rPr lang="en-US" dirty="0" smtClean="0"/>
              <a:t>Customers bring customers</a:t>
            </a:r>
          </a:p>
          <a:p>
            <a:r>
              <a:rPr lang="en-US" dirty="0" smtClean="0"/>
              <a:t>Free Tech Trial at our office</a:t>
            </a:r>
          </a:p>
          <a:p>
            <a:r>
              <a:rPr lang="en-US" dirty="0" smtClean="0"/>
              <a:t>Free Tech Consulting and Maintenance</a:t>
            </a:r>
          </a:p>
          <a:p>
            <a:endParaRPr lang="en-US" dirty="0"/>
          </a:p>
        </p:txBody>
      </p:sp>
    </p:spTree>
    <p:extLst>
      <p:ext uri="{BB962C8B-B14F-4D97-AF65-F5344CB8AC3E}">
        <p14:creationId xmlns:p14="http://schemas.microsoft.com/office/powerpoint/2010/main" val="68220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Asia Market</a:t>
            </a:r>
            <a:endParaRPr lang="en-US" dirty="0"/>
          </a:p>
        </p:txBody>
      </p:sp>
      <p:sp>
        <p:nvSpPr>
          <p:cNvPr id="3" name="Content Placeholder 2"/>
          <p:cNvSpPr>
            <a:spLocks noGrp="1"/>
          </p:cNvSpPr>
          <p:nvPr>
            <p:ph idx="1"/>
          </p:nvPr>
        </p:nvSpPr>
        <p:spPr/>
        <p:txBody>
          <a:bodyPr/>
          <a:lstStyle/>
          <a:p>
            <a:r>
              <a:rPr lang="en-US" dirty="0" smtClean="0"/>
              <a:t>Low Labor Income</a:t>
            </a:r>
          </a:p>
          <a:p>
            <a:r>
              <a:rPr lang="en-US" dirty="0" smtClean="0"/>
              <a:t>Low Income</a:t>
            </a:r>
          </a:p>
          <a:p>
            <a:r>
              <a:rPr lang="en-US" dirty="0" smtClean="0"/>
              <a:t>Low Purchasing Power</a:t>
            </a:r>
          </a:p>
          <a:p>
            <a:r>
              <a:rPr lang="en-US" dirty="0" smtClean="0"/>
              <a:t>Tech Products is Pricey</a:t>
            </a:r>
            <a:endParaRPr lang="en-US" dirty="0"/>
          </a:p>
        </p:txBody>
      </p:sp>
      <p:sp>
        <p:nvSpPr>
          <p:cNvPr id="4" name="Oval 3"/>
          <p:cNvSpPr/>
          <p:nvPr/>
        </p:nvSpPr>
        <p:spPr>
          <a:xfrm>
            <a:off x="5719625" y="2511179"/>
            <a:ext cx="3244085" cy="29790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RENT</a:t>
            </a:r>
            <a:endParaRPr lang="en-US" sz="6600" dirty="0"/>
          </a:p>
        </p:txBody>
      </p:sp>
      <p:cxnSp>
        <p:nvCxnSpPr>
          <p:cNvPr id="6" name="Straight Arrow Connector 5"/>
          <p:cNvCxnSpPr/>
          <p:nvPr/>
        </p:nvCxnSpPr>
        <p:spPr>
          <a:xfrm>
            <a:off x="4230040" y="2826269"/>
            <a:ext cx="1212675" cy="591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580734" y="3695156"/>
            <a:ext cx="1776043" cy="85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850700" y="4392175"/>
            <a:ext cx="592015" cy="47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850700" y="4917327"/>
            <a:ext cx="868925" cy="353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80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dirty="0" err="1"/>
              <a:t>TechRental.vn</a:t>
            </a:r>
            <a:r>
              <a:rPr lang="en-US" dirty="0"/>
              <a: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TechRental.vn</a:t>
            </a:r>
            <a:r>
              <a:rPr lang="en-US" dirty="0"/>
              <a:t> aims to be the top smart rental and trading service in Vietnam and South East Asia in the future. We make it incredibly easy and affordable to try and trade amazing technology products. We cater to your technology </a:t>
            </a:r>
            <a:r>
              <a:rPr lang="en-US" dirty="0" smtClean="0"/>
              <a:t>desire</a:t>
            </a:r>
            <a:r>
              <a:rPr lang="en-US" dirty="0" smtClean="0"/>
              <a:t>s</a:t>
            </a:r>
            <a:r>
              <a:rPr lang="en-US" dirty="0" smtClean="0"/>
              <a:t> </a:t>
            </a:r>
            <a:r>
              <a:rPr lang="en-US" dirty="0"/>
              <a:t>and needs.</a:t>
            </a:r>
          </a:p>
          <a:p>
            <a:endParaRPr lang="en-US" dirty="0"/>
          </a:p>
        </p:txBody>
      </p:sp>
    </p:spTree>
    <p:extLst>
      <p:ext uri="{BB962C8B-B14F-4D97-AF65-F5344CB8AC3E}">
        <p14:creationId xmlns:p14="http://schemas.microsoft.com/office/powerpoint/2010/main" val="233118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Mission</a:t>
            </a:r>
            <a:endParaRPr lang="en-US" dirty="0"/>
          </a:p>
        </p:txBody>
      </p:sp>
      <p:sp>
        <p:nvSpPr>
          <p:cNvPr id="3" name="Content Placeholder 2"/>
          <p:cNvSpPr>
            <a:spLocks noGrp="1"/>
          </p:cNvSpPr>
          <p:nvPr>
            <p:ph idx="1"/>
          </p:nvPr>
        </p:nvSpPr>
        <p:spPr/>
        <p:txBody>
          <a:bodyPr/>
          <a:lstStyle/>
          <a:p>
            <a:r>
              <a:rPr lang="en-US" dirty="0"/>
              <a:t>We evolving the way people rent and trade simply and </a:t>
            </a:r>
            <a:r>
              <a:rPr lang="en-US" dirty="0" smtClean="0"/>
              <a:t>smartly.</a:t>
            </a:r>
          </a:p>
          <a:p>
            <a:r>
              <a:rPr lang="en-US" dirty="0" smtClean="0"/>
              <a:t>We help people make decision easier by trying the item first, comparing and making final decision.</a:t>
            </a:r>
            <a:endParaRPr lang="en-US" dirty="0"/>
          </a:p>
        </p:txBody>
      </p:sp>
    </p:spTree>
    <p:extLst>
      <p:ext uri="{BB962C8B-B14F-4D97-AF65-F5344CB8AC3E}">
        <p14:creationId xmlns:p14="http://schemas.microsoft.com/office/powerpoint/2010/main" val="38934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for Everyone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…who could not afford the item.</a:t>
            </a:r>
          </a:p>
          <a:p>
            <a:r>
              <a:rPr lang="en-US" dirty="0" smtClean="0"/>
              <a:t>…who has a dilemma in making purchasing decision of different products.</a:t>
            </a:r>
          </a:p>
          <a:p>
            <a:r>
              <a:rPr lang="en-US" dirty="0" smtClean="0"/>
              <a:t>…who need it the item immediately.</a:t>
            </a:r>
          </a:p>
          <a:p>
            <a:r>
              <a:rPr lang="en-US" dirty="0" smtClean="0"/>
              <a:t>…who would like to show-off.</a:t>
            </a:r>
          </a:p>
          <a:p>
            <a:r>
              <a:rPr lang="en-US" dirty="0" smtClean="0"/>
              <a:t>…who love technology products.</a:t>
            </a:r>
            <a:endParaRPr lang="en-US" dirty="0"/>
          </a:p>
        </p:txBody>
      </p:sp>
    </p:spTree>
    <p:extLst>
      <p:ext uri="{BB962C8B-B14F-4D97-AF65-F5344CB8AC3E}">
        <p14:creationId xmlns:p14="http://schemas.microsoft.com/office/powerpoint/2010/main" val="332857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a:t>
            </a:r>
            <a:r>
              <a:rPr lang="en-US" dirty="0" err="1" smtClean="0"/>
              <a:t>TechRental.vn</a:t>
            </a:r>
            <a:r>
              <a:rPr lang="en-US" dirty="0" smtClean="0"/>
              <a:t> offer?</a:t>
            </a:r>
            <a:endParaRPr lang="en-US" dirty="0"/>
          </a:p>
        </p:txBody>
      </p:sp>
      <p:sp>
        <p:nvSpPr>
          <p:cNvPr id="3" name="Content Placeholder 2"/>
          <p:cNvSpPr>
            <a:spLocks noGrp="1"/>
          </p:cNvSpPr>
          <p:nvPr>
            <p:ph idx="1"/>
          </p:nvPr>
        </p:nvSpPr>
        <p:spPr/>
        <p:txBody>
          <a:bodyPr/>
          <a:lstStyle/>
          <a:p>
            <a:r>
              <a:rPr lang="en-US" dirty="0" smtClean="0"/>
              <a:t>Smart &amp; Simple Rental Service (Rent)</a:t>
            </a:r>
          </a:p>
          <a:p>
            <a:r>
              <a:rPr lang="en-US" dirty="0" smtClean="0"/>
              <a:t>Trading regardless item’s location (Trade)</a:t>
            </a:r>
          </a:p>
          <a:p>
            <a:r>
              <a:rPr lang="en-US" dirty="0" smtClean="0"/>
              <a:t>Technology Products Review</a:t>
            </a:r>
            <a:endParaRPr lang="en-US" dirty="0"/>
          </a:p>
        </p:txBody>
      </p:sp>
    </p:spTree>
    <p:extLst>
      <p:ext uri="{BB962C8B-B14F-4D97-AF65-F5344CB8AC3E}">
        <p14:creationId xmlns:p14="http://schemas.microsoft.com/office/powerpoint/2010/main" val="187878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Rental Service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What you need to provide us?</a:t>
            </a:r>
          </a:p>
          <a:p>
            <a:r>
              <a:rPr lang="en-US" sz="2600" dirty="0" smtClean="0"/>
              <a:t>Citizen ID (Can </a:t>
            </a:r>
            <a:r>
              <a:rPr lang="en-US" sz="2600" dirty="0" err="1" smtClean="0"/>
              <a:t>Cuoc</a:t>
            </a:r>
            <a:r>
              <a:rPr lang="en-US" sz="2600" dirty="0" smtClean="0"/>
              <a:t> Cong Dan)</a:t>
            </a:r>
          </a:p>
          <a:p>
            <a:r>
              <a:rPr lang="en-US" sz="2600" dirty="0" smtClean="0"/>
              <a:t>Basic Information (Address, Full name, </a:t>
            </a:r>
            <a:r>
              <a:rPr lang="en-US" sz="2600" dirty="0" err="1" smtClean="0"/>
              <a:t>etc</a:t>
            </a:r>
            <a:r>
              <a:rPr lang="en-US" sz="2600" dirty="0" smtClean="0"/>
              <a:t>)</a:t>
            </a:r>
          </a:p>
          <a:p>
            <a:r>
              <a:rPr lang="en-US" sz="2600" dirty="0" smtClean="0"/>
              <a:t>Bank Account (Debit/Credit Card Number)</a:t>
            </a:r>
          </a:p>
          <a:p>
            <a:endParaRPr lang="en-US" dirty="0" smtClean="0"/>
          </a:p>
          <a:p>
            <a:pPr marL="514350" indent="-514350">
              <a:buAutoNum type="arabicPeriod"/>
            </a:pPr>
            <a:r>
              <a:rPr lang="en-US" dirty="0" smtClean="0"/>
              <a:t>Check the item’s availability online</a:t>
            </a:r>
          </a:p>
          <a:p>
            <a:pPr marL="514350" indent="-514350">
              <a:buAutoNum type="arabicPeriod"/>
            </a:pPr>
            <a:r>
              <a:rPr lang="en-US" dirty="0" smtClean="0"/>
              <a:t>Create an account with us and make reservation</a:t>
            </a:r>
          </a:p>
          <a:p>
            <a:pPr marL="514350" indent="-514350">
              <a:buAutoNum type="arabicPeriod"/>
            </a:pPr>
            <a:r>
              <a:rPr lang="en-US" dirty="0" smtClean="0"/>
              <a:t>Pick up the item at the time you request or the item will be delivered to the place your requested place (</a:t>
            </a:r>
            <a:r>
              <a:rPr lang="en-US" dirty="0" err="1" smtClean="0"/>
              <a:t>Hochiminh</a:t>
            </a:r>
            <a:r>
              <a:rPr lang="en-US" dirty="0" smtClean="0"/>
              <a:t> City, Hanoi, </a:t>
            </a:r>
            <a:r>
              <a:rPr lang="en-US" dirty="0" err="1" smtClean="0"/>
              <a:t>Danang</a:t>
            </a:r>
            <a:r>
              <a:rPr lang="en-US" dirty="0" smtClean="0"/>
              <a:t>)</a:t>
            </a:r>
          </a:p>
          <a:p>
            <a:pPr marL="514350" indent="-514350">
              <a:buAutoNum type="arabicPeriod"/>
            </a:pPr>
            <a:r>
              <a:rPr lang="en-US" dirty="0" smtClean="0"/>
              <a:t>When picking up the item, we need your fingerprint</a:t>
            </a:r>
            <a:endParaRPr lang="en-US" dirty="0"/>
          </a:p>
        </p:txBody>
      </p:sp>
      <p:pic>
        <p:nvPicPr>
          <p:cNvPr id="4" name="Picture 3" descr="17180334148_89c7d65049_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089" y="1413453"/>
            <a:ext cx="3759711" cy="2112465"/>
          </a:xfrm>
          <a:prstGeom prst="rect">
            <a:avLst/>
          </a:prstGeom>
        </p:spPr>
      </p:pic>
      <p:pic>
        <p:nvPicPr>
          <p:cNvPr id="5" name="Picture 4" descr="101110-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619" y="5645748"/>
            <a:ext cx="960830" cy="960830"/>
          </a:xfrm>
          <a:prstGeom prst="rect">
            <a:avLst/>
          </a:prstGeom>
        </p:spPr>
      </p:pic>
    </p:spTree>
    <p:extLst>
      <p:ext uri="{BB962C8B-B14F-4D97-AF65-F5344CB8AC3E}">
        <p14:creationId xmlns:p14="http://schemas.microsoft.com/office/powerpoint/2010/main" val="289024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Rental Service</a:t>
            </a:r>
            <a:endParaRPr lang="en-US" dirty="0"/>
          </a:p>
        </p:txBody>
      </p:sp>
      <p:sp>
        <p:nvSpPr>
          <p:cNvPr id="3" name="Content Placeholder 2"/>
          <p:cNvSpPr>
            <a:spLocks noGrp="1"/>
          </p:cNvSpPr>
          <p:nvPr>
            <p:ph idx="1"/>
          </p:nvPr>
        </p:nvSpPr>
        <p:spPr/>
        <p:txBody>
          <a:bodyPr/>
          <a:lstStyle/>
          <a:p>
            <a:r>
              <a:rPr lang="en-US" dirty="0" smtClean="0"/>
              <a:t>One Item Rental</a:t>
            </a:r>
          </a:p>
          <a:p>
            <a:r>
              <a:rPr lang="en-US" dirty="0" smtClean="0"/>
              <a:t>Box Rental</a:t>
            </a:r>
          </a:p>
          <a:p>
            <a:r>
              <a:rPr lang="en-US" dirty="0" smtClean="0"/>
              <a:t>Combo Rental</a:t>
            </a:r>
            <a:endParaRPr lang="en-US" dirty="0"/>
          </a:p>
        </p:txBody>
      </p:sp>
      <p:pic>
        <p:nvPicPr>
          <p:cNvPr id="4" name="Picture 3" descr="Screen Shot 2015-05-23 at 12.14.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055" y="1336749"/>
            <a:ext cx="2823662" cy="3086458"/>
          </a:xfrm>
          <a:prstGeom prst="rect">
            <a:avLst/>
          </a:prstGeom>
        </p:spPr>
      </p:pic>
      <p:sp>
        <p:nvSpPr>
          <p:cNvPr id="5" name="TextBox 4"/>
          <p:cNvSpPr txBox="1"/>
          <p:nvPr/>
        </p:nvSpPr>
        <p:spPr>
          <a:xfrm>
            <a:off x="4965284" y="4487455"/>
            <a:ext cx="881784" cy="369332"/>
          </a:xfrm>
          <a:prstGeom prst="rect">
            <a:avLst/>
          </a:prstGeom>
          <a:noFill/>
        </p:spPr>
        <p:txBody>
          <a:bodyPr wrap="none" rtlCol="0">
            <a:spAutoFit/>
          </a:bodyPr>
          <a:lstStyle/>
          <a:p>
            <a:r>
              <a:rPr lang="en-US" dirty="0" smtClean="0"/>
              <a:t>Combo</a:t>
            </a:r>
            <a:endParaRPr lang="en-US" dirty="0"/>
          </a:p>
        </p:txBody>
      </p:sp>
      <p:pic>
        <p:nvPicPr>
          <p:cNvPr id="6" name="Picture 5" descr="lumoid-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66" y="4487455"/>
            <a:ext cx="2291670" cy="1718243"/>
          </a:xfrm>
          <a:prstGeom prst="rect">
            <a:avLst/>
          </a:prstGeom>
        </p:spPr>
      </p:pic>
      <p:sp>
        <p:nvSpPr>
          <p:cNvPr id="7" name="TextBox 6"/>
          <p:cNvSpPr txBox="1"/>
          <p:nvPr/>
        </p:nvSpPr>
        <p:spPr>
          <a:xfrm>
            <a:off x="7381085" y="6273172"/>
            <a:ext cx="549737" cy="369332"/>
          </a:xfrm>
          <a:prstGeom prst="rect">
            <a:avLst/>
          </a:prstGeom>
          <a:noFill/>
        </p:spPr>
        <p:txBody>
          <a:bodyPr wrap="none" rtlCol="0">
            <a:spAutoFit/>
          </a:bodyPr>
          <a:lstStyle/>
          <a:p>
            <a:r>
              <a:rPr lang="en-US" dirty="0" smtClean="0"/>
              <a:t>Box</a:t>
            </a:r>
            <a:endParaRPr lang="en-US" dirty="0"/>
          </a:p>
        </p:txBody>
      </p:sp>
    </p:spTree>
    <p:extLst>
      <p:ext uri="{BB962C8B-B14F-4D97-AF65-F5344CB8AC3E}">
        <p14:creationId xmlns:p14="http://schemas.microsoft.com/office/powerpoint/2010/main" val="191122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Products Review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Reviewing technology products full of humor and plenty detail of specs.</a:t>
            </a:r>
          </a:p>
          <a:p>
            <a:pPr marL="514350" indent="-514350">
              <a:buFont typeface="+mj-lt"/>
              <a:buAutoNum type="arabicPeriod"/>
            </a:pPr>
            <a:r>
              <a:rPr lang="en-US" dirty="0" smtClean="0"/>
              <a:t>Community driven review for each product we have on our site.</a:t>
            </a:r>
            <a:endParaRPr lang="en-US" dirty="0"/>
          </a:p>
        </p:txBody>
      </p:sp>
    </p:spTree>
    <p:extLst>
      <p:ext uri="{BB962C8B-B14F-4D97-AF65-F5344CB8AC3E}">
        <p14:creationId xmlns:p14="http://schemas.microsoft.com/office/powerpoint/2010/main" val="252669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3 at 12.20.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6" y="1063877"/>
            <a:ext cx="6374899" cy="4235378"/>
          </a:xfrm>
          <a:prstGeom prst="rect">
            <a:avLst/>
          </a:prstGeom>
        </p:spPr>
      </p:pic>
      <p:sp>
        <p:nvSpPr>
          <p:cNvPr id="6" name="TextBox 5"/>
          <p:cNvSpPr txBox="1"/>
          <p:nvPr/>
        </p:nvSpPr>
        <p:spPr>
          <a:xfrm>
            <a:off x="2091149" y="5299255"/>
            <a:ext cx="4968014" cy="646331"/>
          </a:xfrm>
          <a:prstGeom prst="rect">
            <a:avLst/>
          </a:prstGeom>
          <a:noFill/>
        </p:spPr>
        <p:txBody>
          <a:bodyPr wrap="none" rtlCol="0">
            <a:spAutoFit/>
          </a:bodyPr>
          <a:lstStyle/>
          <a:p>
            <a:pPr algn="ctr"/>
            <a:r>
              <a:rPr lang="en-US" dirty="0" smtClean="0"/>
              <a:t>Review from </a:t>
            </a:r>
            <a:r>
              <a:rPr lang="en-US" dirty="0" err="1" smtClean="0"/>
              <a:t>TechRental’s</a:t>
            </a:r>
            <a:r>
              <a:rPr lang="en-US" dirty="0" smtClean="0"/>
              <a:t> experts</a:t>
            </a:r>
          </a:p>
          <a:p>
            <a:pPr algn="ctr"/>
            <a:r>
              <a:rPr lang="en-US" dirty="0" smtClean="0"/>
              <a:t>(our experts will use the product, and you watch it)</a:t>
            </a:r>
            <a:endParaRPr lang="en-US" dirty="0"/>
          </a:p>
        </p:txBody>
      </p:sp>
    </p:spTree>
    <p:extLst>
      <p:ext uri="{BB962C8B-B14F-4D97-AF65-F5344CB8AC3E}">
        <p14:creationId xmlns:p14="http://schemas.microsoft.com/office/powerpoint/2010/main" val="1815114738"/>
      </p:ext>
    </p:extLst>
  </p:cSld>
  <p:clrMapOvr>
    <a:masterClrMapping/>
  </p:clrMapOvr>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499</TotalTime>
  <Words>588</Words>
  <Application>Microsoft Macintosh PowerPoint</Application>
  <PresentationFormat>On-screen Show (4:3)</PresentationFormat>
  <Paragraphs>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Twilight</vt:lpstr>
      <vt:lpstr>   TechRental.asia TechRental.vn SeenPay.com</vt:lpstr>
      <vt:lpstr>What is TechRental.vn? </vt:lpstr>
      <vt:lpstr>Mission</vt:lpstr>
      <vt:lpstr>The solution for Everyone</vt:lpstr>
      <vt:lpstr>What do TechRental.vn offer?</vt:lpstr>
      <vt:lpstr>Simple Rental Service</vt:lpstr>
      <vt:lpstr>Simple Rental Service</vt:lpstr>
      <vt:lpstr>Technology Products Review</vt:lpstr>
      <vt:lpstr>PowerPoint Presentation</vt:lpstr>
      <vt:lpstr>PowerPoint Presentation</vt:lpstr>
      <vt:lpstr>Trade</vt:lpstr>
      <vt:lpstr>Why SeenPay?</vt:lpstr>
      <vt:lpstr>SeenPay</vt:lpstr>
      <vt:lpstr>SeenPay</vt:lpstr>
      <vt:lpstr>Business Models</vt:lpstr>
      <vt:lpstr>Target Market</vt:lpstr>
      <vt:lpstr>Market Demand Classification</vt:lpstr>
      <vt:lpstr>Marketing</vt:lpstr>
      <vt:lpstr>Current Asia Market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TechRental.vn</dc:title>
  <dc:creator>Macbook Solution</dc:creator>
  <cp:lastModifiedBy>Macbook Solution</cp:lastModifiedBy>
  <cp:revision>17</cp:revision>
  <dcterms:created xsi:type="dcterms:W3CDTF">2015-05-22T20:42:54Z</dcterms:created>
  <dcterms:modified xsi:type="dcterms:W3CDTF">2015-05-23T05:02:34Z</dcterms:modified>
</cp:coreProperties>
</file>