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2B5404-9310-4895-953E-8E6B493C4044}">
  <a:tblStyle styleId="{262B5404-9310-4895-953E-8E6B493C40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4"/>
    <p:restoredTop sz="94737"/>
  </p:normalViewPr>
  <p:slideViewPr>
    <p:cSldViewPr snapToGrid="0">
      <p:cViewPr varScale="1">
        <p:scale>
          <a:sx n="181" d="100"/>
          <a:sy n="181" d="100"/>
        </p:scale>
        <p:origin x="1112" y="17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Python Developer. Basic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255629321"/>
              </p:ext>
            </p:extLst>
          </p:nvPr>
        </p:nvGraphicFramePr>
        <p:xfrm>
          <a:off x="952500" y="1544194"/>
          <a:ext cx="7239000" cy="3142577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Удачно реализован отчёт, который позволяет анализировать на основании каких параметров и настроек была сформирована рекомендация к заказу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Работает интеграция с СУБД </a:t>
                      </a:r>
                      <a:r>
                        <a:rPr lang="en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Oracle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получения данных для анализа, с СУБД </a:t>
                      </a:r>
                      <a:r>
                        <a:rPr lang="en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сохранения обратной связи и пожеланий от пользователей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Благодаря тому что объединение данных происходит в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Python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а не запросом одним с множеством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join’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ов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выгрузка отчёта занимает всего 10 секунд, вместо 4,5 минут (две таблицы использующихся в проекте имеют более 25 млн строк)</a:t>
                      </a:r>
                      <a:endParaRPr lang="en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Планы по развитию: доработать выгрузку отчёта в</a:t>
                      </a: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.csv,</a:t>
                      </a:r>
                      <a:r>
                        <a:rPr lang="ru-RU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добавить больше аналитики, изменить формат даты на </a:t>
                      </a:r>
                      <a:r>
                        <a:rPr lang="en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'%</a:t>
                      </a:r>
                      <a:r>
                        <a:rPr lang="en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d.%m.%Y</a:t>
                      </a:r>
                      <a:r>
                        <a:rPr lang="en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/>
                          <a:ea typeface="Roboto"/>
                          <a:cs typeface="Roboto"/>
                          <a:sym typeface="Roboto"/>
                        </a:rPr>
                        <a:t>, добавить сортировку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добавить счётчик использования для оценки экономии ресурсов</a:t>
                      </a:r>
                      <a:endParaRPr lang="en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770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chemeClr val="tx1"/>
                </a:solidFill>
              </a:rPr>
              <a:t>Защита проекта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chemeClr val="tx1"/>
                </a:solidFill>
              </a:rPr>
              <a:t>Тема: </a:t>
            </a:r>
            <a:r>
              <a:rPr lang="en-US" sz="2400" dirty="0">
                <a:solidFill>
                  <a:schemeClr val="tx1"/>
                </a:solidFill>
              </a:rPr>
              <a:t>Self-service </a:t>
            </a:r>
            <a:r>
              <a:rPr lang="ru-RU" sz="2400" dirty="0">
                <a:solidFill>
                  <a:schemeClr val="tx1"/>
                </a:solidFill>
              </a:rPr>
              <a:t>для бизнес-пользователей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Седов Александр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руководитель группы технической поддержки систем пополнения магазинов и РЦ торговых сетей Перекрёсток, Пятёрочка, Впрок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Компания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:X5 Tech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План защиты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838713041"/>
              </p:ext>
            </p:extLst>
          </p:nvPr>
        </p:nvGraphicFramePr>
        <p:xfrm>
          <a:off x="952500" y="1544194"/>
          <a:ext cx="7239000" cy="1503588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Интуитивно понятный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Self Service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который позволит бизнесу понять на основании каких настроек и параметров сформировалась та или иная рекомендация к заказу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Сократить количество заявок от пользователей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взаимодействовать с различными СУБД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94967779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приложение, которое позволит пользователям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самостоятельно понять при каких условиях сформирован объём в рекомендации к заказу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Сократить количество заявок на техническую поддержку систем пополнения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Ускорить формирование отчётности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901190166"/>
              </p:ext>
            </p:extLst>
          </p:nvPr>
        </p:nvGraphicFramePr>
        <p:xfrm>
          <a:off x="952500" y="1544194"/>
          <a:ext cx="7239000" cy="2327280"/>
        </p:xfrm>
        <a:graphic>
          <a:graphicData uri="http://schemas.openxmlformats.org/drawingml/2006/table">
            <a:tbl>
              <a:tblPr>
                <a:noFill/>
                <a:tableStyleId>{262B5404-9310-4895-953E-8E6B493C4044}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для серверной части приложения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фреймворк для создания серверной логики и использования СУБД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Bootstrap5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HTML/CSS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стилизация страниц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SQLAlchemy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для взаимодействия со внешней СУБД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Oracle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Pandas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для объединения данных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53168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Docker-compose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для поднятия БД на </a:t>
                      </a: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3848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B01FA-93FB-C13A-7998-742EDEFFC743}"/>
              </a:ext>
            </a:extLst>
          </p:cNvPr>
          <p:cNvSpPr txBox="1"/>
          <p:nvPr/>
        </p:nvSpPr>
        <p:spPr>
          <a:xfrm>
            <a:off x="552675" y="878674"/>
            <a:ext cx="678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https://</a:t>
            </a:r>
            <a:r>
              <a:rPr lang="en" dirty="0" err="1"/>
              <a:t>github.com</a:t>
            </a:r>
            <a:r>
              <a:rPr lang="en" dirty="0"/>
              <a:t>/ASEDOV89/</a:t>
            </a:r>
            <a:r>
              <a:rPr lang="en" dirty="0" err="1"/>
              <a:t>Project_Base_Django_Oracle_Otus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920D1-CA0C-3573-7496-E7AF6341BB2A}"/>
              </a:ext>
            </a:extLst>
          </p:cNvPr>
          <p:cNvSpPr txBox="1"/>
          <p:nvPr/>
        </p:nvSpPr>
        <p:spPr>
          <a:xfrm>
            <a:off x="608428" y="2193909"/>
            <a:ext cx="777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Пользователь указывает магазин, товар и интересующий его период, а при нажатии кнопки «Сформировать отчёт» в ответ возвращается анализ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9027C6-AABE-5CE0-202E-D7497074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28" y="1186451"/>
            <a:ext cx="7772400" cy="10074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208325-C139-72D0-25B8-1D0BD48E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28" y="2472604"/>
            <a:ext cx="7772400" cy="2330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4714A-72B1-295A-FC35-55BCF2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sz="3200" dirty="0"/>
              <a:t>Что получилось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BCC96-7375-B716-D36E-19340392441A}"/>
              </a:ext>
            </a:extLst>
          </p:cNvPr>
          <p:cNvSpPr txBox="1"/>
          <p:nvPr/>
        </p:nvSpPr>
        <p:spPr>
          <a:xfrm>
            <a:off x="500550" y="1041009"/>
            <a:ext cx="7779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Также есть страница для отзывов и предложений, при заполнении которой данные сохраняются в СУБД </a:t>
            </a:r>
            <a:r>
              <a:rPr lang="en-US" sz="800" dirty="0"/>
              <a:t>PostgreSQL</a:t>
            </a:r>
            <a:endParaRPr lang="ru-RU" sz="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6396C9-04DE-398B-8F20-160C0F4E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25" y="1256453"/>
            <a:ext cx="7772400" cy="154310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7CCF5D-DE2A-1A89-9D0B-46AB9B45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5" y="3015006"/>
            <a:ext cx="7772400" cy="13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285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384</Words>
  <Application>Microsoft Macintosh PowerPoint</Application>
  <PresentationFormat>Экран (16:9)</PresentationFormat>
  <Paragraphs>59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Roboto</vt:lpstr>
      <vt:lpstr>Светлая тема</vt:lpstr>
      <vt:lpstr>Python Developer. Basic</vt:lpstr>
      <vt:lpstr>Меня хорошо видно &amp; слышно?</vt:lpstr>
      <vt:lpstr>Защита проекта Тема: Self-service для бизнес-пользователей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Что получилось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A.Sedov</cp:lastModifiedBy>
  <cp:revision>4</cp:revision>
  <dcterms:modified xsi:type="dcterms:W3CDTF">2024-08-03T15:54:58Z</dcterms:modified>
</cp:coreProperties>
</file>