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FE695-55FE-E296-3ADD-4561BAC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6F287-B77F-D3DD-A3D1-8665930B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22B40-7972-A02F-00D3-8CBA5C63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31A39-043D-BDE8-A766-3681782B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17AF4-3147-A268-DD21-0BC7713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4604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CF5B6-E452-60F3-CBE9-339C4A4F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8586AE-95A9-9D2C-D4E4-456A3E75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9D7DE-5DBA-8612-02A1-0D967AC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6A60D-B386-27D9-83F5-D56F07AE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06623-110F-DD5E-5460-4463F0C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29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D7C34-9A41-7057-863B-2F4CADC9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8D33F9-D210-96F3-6AAE-1DD596E8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CFD42-EE96-B868-6642-6E5FBA18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6482-111C-1CE7-7819-82A5ADF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E92EB-5C3A-4894-4854-624A17F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57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522E5-20CF-1EFD-51C8-EB014A00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B76B7-36A0-E204-59EE-66BFBFC4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F97C0-F881-89C4-E19C-EEBD956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C7156-3B49-874E-46C7-08B7BD2D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C2BBF-4F80-DE7D-F710-A310F67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788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873B7-5E25-D2BD-525E-ACB0382A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7E758-8811-82B2-9301-AF9368C5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24032-1F3D-F723-9D94-ECD20DE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BAFA4-25FD-B76E-558C-6941772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F3199-03FC-7B02-DEF4-73B7C06B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94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AF61-216D-B32F-0098-14ABE79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20F56-E2A3-9087-9228-1198C2B57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923D5A-59CA-C86C-9C82-19F8E935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0BAE86-CFD2-30CC-E8DB-58432732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CDE5AB-E4B8-FDBB-7D1E-BB9F626B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DF027-28AB-977A-912F-2ADA0C1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575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E8357-30E2-0071-0CC6-A3E4F9AE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D1B2F6-2D3C-9D96-AE6A-DDE3E1BB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24A6B-4547-7EF9-B76B-F48180631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3E400-29FB-C7BD-F9F8-1C126A90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A7AAD5-95D6-F7FE-9A11-961D58312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641E87-FB5B-5E1C-84AA-5ED4CB1C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44B6C1-12F1-47CC-365E-F3F2442A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D237B6-B610-13B9-7627-41505702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75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AD9BC-2BDB-295E-69F4-F36ECF0C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F25DE4-C69A-3023-382D-3FAB49A4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3634D-F71D-0AB4-7E05-71A68B7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C2DC9-17EA-7635-8CCC-6B120E1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234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B4C2B9-C1C6-9C80-D702-9DBA0A70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24AA00-7E9B-2E14-5361-A066214A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9AC9D-E38C-DC2C-D6AE-BBB8FC19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774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57A17-4C1E-D8C7-E0D7-01B2EA39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ACEA8-B186-7E4A-FE87-CE49139C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C02476-3361-5BD0-183D-8A682F357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82529-C9A0-1813-6CC1-77886132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14E76-E9A9-5EF8-B6F7-6114BB06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D1CD0-92C7-F169-A91F-47247C1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376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DB97-423D-1A4B-A93F-085B927C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A89B2-77E6-911D-1D41-D3004AD6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2A564-7E45-4D1D-D94F-22620C91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E8967-3B6E-9630-5DEF-5BE184D4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81258-2783-D0BD-520F-61159E3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06ECF-7FD5-544A-2016-95ABF270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7771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932F66-0C2B-15F8-80F2-ACFDF53B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8831B-331E-16D9-7876-D37AB272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05FEC-7074-BEDC-7D05-91B35939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5CBF-6331-334C-9A78-87B1E0DC9657}" type="datetimeFigureOut">
              <a:rPr lang="es-US" smtClean="0"/>
              <a:t>7/5/2023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25FF1-8D1A-E0DD-681B-D1D5305E8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1DB4C-1DC4-62A2-5680-9E0F4130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E207-ABAF-BB42-810A-8313A6E6A81B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38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9.jpeg" /><Relationship Id="rId4" Type="http://schemas.openxmlformats.org/officeDocument/2006/relationships/image" Target="../media/image28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jpeg" /><Relationship Id="rId4" Type="http://schemas.openxmlformats.org/officeDocument/2006/relationships/image" Target="../media/image17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jpeg" /><Relationship Id="rId4" Type="http://schemas.openxmlformats.org/officeDocument/2006/relationships/image" Target="../media/image20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jpeg" /><Relationship Id="rId4" Type="http://schemas.openxmlformats.org/officeDocument/2006/relationships/image" Target="../media/image23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jpeg" /><Relationship Id="rId4" Type="http://schemas.openxmlformats.org/officeDocument/2006/relationships/image" Target="../media/image2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ECC00278-00F8-CC0D-EE35-2EECD76F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82" y="-62754"/>
            <a:ext cx="12425082" cy="69207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579B1B-3177-DE15-5A45-9B8E89D1B087}"/>
              </a:ext>
            </a:extLst>
          </p:cNvPr>
          <p:cNvSpPr txBox="1"/>
          <p:nvPr/>
        </p:nvSpPr>
        <p:spPr>
          <a:xfrm>
            <a:off x="5065059" y="103145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/>
              <a:t>La bitácora 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9173CD47-6B61-24F5-C0AE-DBC6AAD44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5" y="1031454"/>
            <a:ext cx="3089177" cy="2316883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536D9EDA-E04F-C396-1EE8-66C70DCD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87" y="2935941"/>
            <a:ext cx="3662896" cy="2747173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60580E2C-278F-0170-BBD6-6C4406599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6" y="2352238"/>
            <a:ext cx="2787690" cy="20907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6D3BFF0-FCC9-1CDF-B69D-DBE78BDDC784}"/>
              </a:ext>
            </a:extLst>
          </p:cNvPr>
          <p:cNvSpPr txBox="1"/>
          <p:nvPr/>
        </p:nvSpPr>
        <p:spPr>
          <a:xfrm>
            <a:off x="1375248" y="1482009"/>
            <a:ext cx="2688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000" b="1"/>
              <a:t>Procedimientos del armado del robot </a:t>
            </a:r>
          </a:p>
        </p:txBody>
      </p:sp>
    </p:spTree>
    <p:extLst>
      <p:ext uri="{BB962C8B-B14F-4D97-AF65-F5344CB8AC3E}">
        <p14:creationId xmlns:p14="http://schemas.microsoft.com/office/powerpoint/2010/main" val="277261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65D74958-D621-E715-BD13-4CE7BABD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902961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F5AFAF7C-5914-9052-ED80-6FACCD6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3429000"/>
            <a:ext cx="3540726" cy="2655545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DA0E9721-3391-523A-61BE-6F803BD04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2674968"/>
            <a:ext cx="3540726" cy="2655545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623F3B20-91BF-E314-FB54-1D30E77B0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43" y="797720"/>
            <a:ext cx="3173690" cy="2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4A927BA-E9D6-98BE-9A6F-73845FBF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A40180C1-E075-711F-9AB2-7EC3CCF65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38" y="3689009"/>
            <a:ext cx="3156698" cy="2367524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EBF855F5-EC1F-7BD9-A1F8-6160BC13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71550" y="1743277"/>
            <a:ext cx="3915065" cy="2936299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FC651666-E511-9E75-01FB-29123890A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29" y="751540"/>
            <a:ext cx="2690533" cy="35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6688CC5-B429-FBE4-EF3A-C8E65B09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B2624B69-A747-EAF9-357F-F3E8CAF67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70" y="736353"/>
            <a:ext cx="3582565" cy="2686924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72F91E16-3B83-CABE-6884-BD902DF84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5" y="3845860"/>
            <a:ext cx="3059954" cy="2294966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A5326862-3284-B4B3-A781-FC2C03C84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9" y="1935383"/>
            <a:ext cx="3582564" cy="26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9323B75E-13CF-8859-C021-C6957E3C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506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48A8D281-3A46-62B0-496E-15B31E4B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99" y="1903007"/>
            <a:ext cx="3307644" cy="2480733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71DDDBAF-47EE-B3F5-C1D9-6FB089634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5" y="846418"/>
            <a:ext cx="3200068" cy="2400051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6F61AEC0-649E-A428-A8E0-065FEA1E3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4" y="3713880"/>
            <a:ext cx="3307644" cy="24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02A7264B-4B7B-E07B-D109-C4E9135F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3835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7D184FFF-97B9-C686-002A-F5C276BD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3610785"/>
            <a:ext cx="3382683" cy="253701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F5A31BCE-B3C0-BD88-5268-26CBE47B3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42" y="891987"/>
            <a:ext cx="3382684" cy="2537013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CA59E790-76EA-4971-DFE1-B7BA437592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1" t="4236"/>
          <a:stretch/>
        </p:blipFill>
        <p:spPr>
          <a:xfrm>
            <a:off x="4688541" y="2814918"/>
            <a:ext cx="2752165" cy="21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2EBA7EA-F9EF-C96B-D2DF-78F445FC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0B265360-B87B-5E2E-E9DF-9F5CD883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5" y="3428999"/>
            <a:ext cx="3388660" cy="2541495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BBAA5CC2-DF0B-1577-3874-B3790266B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11" y="809314"/>
            <a:ext cx="3173505" cy="2380129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C32D8F4C-F803-D9E1-4534-3D01A315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13" y="2142063"/>
            <a:ext cx="3410244" cy="25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D73485A-28B3-1727-A9D7-33C300BE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845C39F2-DDC2-25C5-614D-B7F922CBB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7" y="3662083"/>
            <a:ext cx="3271786" cy="2453840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3635CC53-F818-96CF-297D-81CAA89C7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76" y="773455"/>
            <a:ext cx="3217997" cy="241349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3C644B26-A5F8-E1B2-2063-5CAAF35621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13413" y="2303930"/>
            <a:ext cx="3621740" cy="2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90629B4D-26F8-3597-752D-CAE9DF43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E98603B8-ED71-7756-1490-DE6531B1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4" y="3608293"/>
            <a:ext cx="3287061" cy="2465297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902FE4CF-CD80-015C-1DCE-3EC3E157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57" y="2435038"/>
            <a:ext cx="3128680" cy="2346510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9BEF69AB-A9C0-154F-A100-3EE635611B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89119" y="840691"/>
            <a:ext cx="3451080" cy="25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D70EBC35-9668-9138-AE65-1F347962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94" y="0"/>
            <a:ext cx="12496800" cy="685800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47F5AC4C-B990-BD42-6C4D-4F68C140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0" y="3621741"/>
            <a:ext cx="3299013" cy="247426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A5C4E318-2D76-331D-7488-589A306C1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03" y="2389841"/>
            <a:ext cx="3633030" cy="2724773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E8ACBE05-B37C-8EAA-3E3F-13874A966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33" y="874058"/>
            <a:ext cx="3663577" cy="27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2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Belmarys Carrera</dc:creator>
  <cp:lastModifiedBy>Belmarys Carrera</cp:lastModifiedBy>
  <cp:revision>1</cp:revision>
  <dcterms:created xsi:type="dcterms:W3CDTF">2023-06-30T18:44:58Z</dcterms:created>
  <dcterms:modified xsi:type="dcterms:W3CDTF">2023-07-05T19:51:03Z</dcterms:modified>
</cp:coreProperties>
</file>