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58" r:id="rId9"/>
    <p:sldId id="259" r:id="rId10"/>
    <p:sldId id="260" r:id="rId11"/>
    <p:sldId id="268" r:id="rId12"/>
    <p:sldId id="269" r:id="rId13"/>
    <p:sldId id="261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F470B-836B-405F-87A5-17DF21C9FE8D}" type="datetimeFigureOut">
              <a:rPr lang="en-US" smtClean="0"/>
              <a:t>15-Jul-15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2580-DDCA-443E-A6D2-E1AFF353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calguess/tf-idf-spark-and-python" TargetMode="External"/><Relationship Id="rId2" Type="http://schemas.openxmlformats.org/officeDocument/2006/relationships/hyperlink" Target="https://github.com/brokendata/Spark20NewsGro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mllib-guid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lp.stanford.edu/software/corenlp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0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21" t="9544" r="-1370" b="41620"/>
          <a:stretch/>
        </p:blipFill>
        <p:spPr>
          <a:xfrm>
            <a:off x="1159098" y="1893194"/>
            <a:ext cx="9849370" cy="33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3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 SVM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32" y="1471746"/>
            <a:ext cx="8907653" cy="4747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1825" y="1493949"/>
            <a:ext cx="360609" cy="4636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17" t="9660" b="40837"/>
          <a:stretch/>
        </p:blipFill>
        <p:spPr>
          <a:xfrm>
            <a:off x="838200" y="1690688"/>
            <a:ext cx="10570040" cy="36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6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8" t="21165" r="37066" b="47446"/>
          <a:stretch/>
        </p:blipFill>
        <p:spPr>
          <a:xfrm>
            <a:off x="838199" y="1944710"/>
            <a:ext cx="10094439" cy="28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IDF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0" t="29671" r="1311" b="6103"/>
          <a:stretch/>
        </p:blipFill>
        <p:spPr>
          <a:xfrm>
            <a:off x="721217" y="1944709"/>
            <a:ext cx="10818256" cy="37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5" y="309093"/>
            <a:ext cx="11212132" cy="5932264"/>
          </a:xfrm>
        </p:spPr>
        <p:txBody>
          <a:bodyPr>
            <a:normAutofit fontScale="40000" lnSpcReduction="20000"/>
          </a:bodyPr>
          <a:lstStyle/>
          <a:p>
            <a:r>
              <a:rPr lang="en-US" sz="3100" dirty="0"/>
              <a:t>(7.0,(1048576</a:t>
            </a:r>
            <a:r>
              <a:rPr lang="en-US" sz="3100" dirty="0" smtClean="0"/>
              <a:t>,</a:t>
            </a:r>
          </a:p>
          <a:p>
            <a:pPr marL="0" indent="0">
              <a:buNone/>
            </a:pPr>
            <a:r>
              <a:rPr lang="en-US" sz="3100" dirty="0" smtClean="0"/>
              <a:t>[</a:t>
            </a:r>
            <a:r>
              <a:rPr lang="en-US" sz="3100" dirty="0"/>
              <a:t>22748,53057,62888,68623,72594,97549,97739,99228,107866,110987,113291,114252,115131,116099,116950,118529,119844,143171,144015,146270,146406,181919,198239,198770,216831,227528,231458,263939,278320,280963,294171,315912,318331,322867,334018,351090,372636,388969,391077,396195,422887,433985,448917,451927,492924,499918,544388,584334,620233,677123,677164,695823,704097,720903,744311,760564,776224,777200,799960,812432,831779,856725,859031,867249,871039,900039,910062,911774,930117,934738,957806,962308,963154,982130,1038110,1045884</a:t>
            </a:r>
            <a:r>
              <a:rPr lang="en-US" sz="3100" dirty="0" smtClean="0"/>
              <a:t>],</a:t>
            </a:r>
          </a:p>
          <a:p>
            <a:pPr marL="0" indent="0">
              <a:buNone/>
            </a:pPr>
            <a:r>
              <a:rPr lang="en-US" sz="3100" dirty="0" smtClean="0"/>
              <a:t>[</a:t>
            </a:r>
            <a:r>
              <a:rPr lang="en-US" sz="3100" dirty="0"/>
              <a:t>6.057076710435456,3.2229771885436596,11.538176432900702,5.303304908059076,1.8750265677942497,2.553021943333593,2.8686600930519637,2.8686600930519637,3.246169123893538,52.103597500887425,1.7346010553881064,5.966453315235026,1.6114885942718298,2.264400462639876,3.97763516875562,20.00409614474457,3.061344436881465,11.956095101207355,2.0727330434276836,3.7798094254257,1.9400741243207713,1.6442784170948206,2.2230152464770216,4.2863706504052335,0.1324867442625928,4.61015772749913,14.075811926894364,4.668799753476458,5.192079272948852,3.8460588109669005,14.52204415833289,19.559288001053368,6.190608103059978,0.03484050466072018,18.30540133977132,7.037905963447182,12.555823600601595,18.10240135788427,4.581170190625878,4.265317241207401,11.22620729232856,3.8460588109669005,4.2244952466871455,10.994921845000066,3.6147296750662514,1.9080072485241086,1.5517268597295755,0.9256997986430715,1.3013336659679902,7.804823495036064,0.0,4.917642427247091,20.768317091795407,2.5567884261290694,18.171230131306366,11.878587349558146,4.398848633831924,1.9462028462621446,2.322387720290225,8.0187677341404,10.606609816118151,4.447638798001355,7.4433710715553465,2.374466869335115,4.702531047630146,3.1538060292440995,3.3658336276496272,27.000895563981604,6.750223890995401,2.96603425707714,2.412933150162911,2.005291762632151,4.093466984280742,4.87842171409381,3.5313480661272005,1.8412522506756457]))</a:t>
            </a:r>
          </a:p>
          <a:p>
            <a:r>
              <a:rPr lang="en-US" sz="3100" dirty="0"/>
              <a:t>(7.0,(1048576</a:t>
            </a:r>
            <a:r>
              <a:rPr lang="en-US" sz="3100" dirty="0" smtClean="0"/>
              <a:t>,</a:t>
            </a:r>
          </a:p>
          <a:p>
            <a:pPr marL="0" indent="0">
              <a:buNone/>
            </a:pPr>
            <a:r>
              <a:rPr lang="en-US" sz="3100" dirty="0" smtClean="0"/>
              <a:t>[</a:t>
            </a:r>
            <a:r>
              <a:rPr lang="en-US" sz="3100" dirty="0"/>
              <a:t>24877,81642,91310,107035,113631,113762,130679,151179,151750,163791,172039,181919,216831,217101,322867,373480,380577,423212,480992,493469,495615,509713,622363,634219,677164,680153,698946,713323,718980,777200,786541,815663,859199,904431,948830,982124,998973,1024008,1041847</a:t>
            </a:r>
            <a:r>
              <a:rPr lang="en-US" sz="3100" dirty="0" smtClean="0"/>
              <a:t>],</a:t>
            </a:r>
          </a:p>
          <a:p>
            <a:pPr marL="0" indent="0">
              <a:buNone/>
            </a:pPr>
            <a:r>
              <a:rPr lang="en-US" sz="3100" dirty="0" smtClean="0"/>
              <a:t>[</a:t>
            </a:r>
            <a:r>
              <a:rPr lang="en-US" sz="3100" dirty="0"/>
              <a:t>3.4180193808201973,7.037905963447182,2.498163582781546,2.5605691489689755,5.045475798756976,2.1450537050073097,8.48939590800933,1.0951065883204811,3.4360378863228758,4.397964094065731,4.498932092388906,1.6442784170948206,0.1324867442625928,1.9360090780726018,0.03484050466072018,2.553021943333593,2.954734701823207,4.632870643525861,3.717677644318694,6.057076710435456,8.186933968561483,1.4836552227619448,3.4692021107762128,6.3447587828872365,0.0,6.190608103059978,4.111166561380142,4.111166561380142,3.521397735274032,1.9462028462621446,14.886742143110693,1.7197859696029656,3.902411747518032,3.0802724467669838,1.9523693611778086,3.409130433402951,4.0093838670702,3.561807273611909,26.108321358724766]))</a:t>
            </a:r>
          </a:p>
          <a:p>
            <a:r>
              <a:rPr lang="en-US" sz="3100" dirty="0"/>
              <a:t>(7.0,(1048576</a:t>
            </a:r>
            <a:r>
              <a:rPr lang="en-US" sz="3100" dirty="0" smtClean="0"/>
              <a:t>,</a:t>
            </a:r>
          </a:p>
          <a:p>
            <a:pPr marL="0" indent="0">
              <a:buNone/>
            </a:pPr>
            <a:r>
              <a:rPr lang="en-US" sz="3100" dirty="0" smtClean="0"/>
              <a:t>[</a:t>
            </a:r>
            <a:r>
              <a:rPr lang="en-US" sz="3100" dirty="0"/>
              <a:t>32957,96803,102478,108300,110877,113291,116099,128236,172441,174445,183381,188443,200752,215995,216831,263504,271872,297769,322867,334018,380538,404225,414413,422098,463863,463937,473765,474237,580425,677164,682386,698715,708322,709991,720903,738420,894302,919249</a:t>
            </a:r>
            <a:r>
              <a:rPr lang="en-US" sz="3100" dirty="0" smtClean="0"/>
              <a:t>],</a:t>
            </a:r>
          </a:p>
          <a:p>
            <a:pPr marL="0" indent="0">
              <a:buNone/>
            </a:pPr>
            <a:r>
              <a:rPr lang="en-US" sz="3100" dirty="0" smtClean="0"/>
              <a:t>[</a:t>
            </a:r>
            <a:r>
              <a:rPr lang="en-US" sz="3100" dirty="0"/>
              <a:t>1.9462028462621446,2.828250554714087,3.0007198150650303,4.640010690648811,3.6147296750662514,1.7346010553881064,2.264400462639876,1.3531930515113317,3.1460856653365554,4.185274533533865,3.0551138871308288,2.8584035928847746,3.2689838016597093,3.501789263885656,0.1324867442625928,2.477036036355671,5.303304908059076,3.8598521330992366,0.03484050466072018,2.6150573342530454,3.9130031969254384,4.16622633856317,1.6939780856470932,5.246146494219127,3.742069097442853,3.3243338967428744,2.938021220849466,3.0551138871308288,2.3935150643058094,0.0,3.8598521330992366,5.485781411525861,9.280021381297622,3.9318256327243257,2.5567884261290694,6.097843833765816,4.735320870453137,2.8686600930519637</a:t>
            </a:r>
            <a:r>
              <a:rPr lang="en-US" dirty="0"/>
              <a:t>]))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7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https://github.com/brokendata/Spark20NewsGroup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https://github.com/logicalguess/tf-idf-spark-and-python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https://spark.apache.org/docs/latest/mllib-guide.html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8338" y="1931831"/>
            <a:ext cx="1429555" cy="953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Text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0422" y="1931831"/>
            <a:ext cx="1562643" cy="953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NLP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Tokenizing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lemmatization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0422" y="264016"/>
            <a:ext cx="1429555" cy="953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Words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1584" y="177083"/>
            <a:ext cx="1609853" cy="44625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Naïve Bayes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Tree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Random Forest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3615" y="1931830"/>
            <a:ext cx="1429555" cy="953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TF-IDF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137893" y="2408350"/>
            <a:ext cx="15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4355200" y="1217053"/>
            <a:ext cx="66544" cy="71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 flipV="1">
            <a:off x="5203065" y="2408349"/>
            <a:ext cx="9605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9" idx="1"/>
          </p:cNvCxnSpPr>
          <p:nvPr/>
        </p:nvCxnSpPr>
        <p:spPr>
          <a:xfrm flipV="1">
            <a:off x="7593170" y="2408348"/>
            <a:ext cx="180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8687" y="2060620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Vector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21003" y="4163094"/>
            <a:ext cx="1429555" cy="953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Generated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9561" y="4163094"/>
            <a:ext cx="1429555" cy="953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Text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Testing 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9" idx="2"/>
            <a:endCxn id="32" idx="3"/>
          </p:cNvCxnSpPr>
          <p:nvPr/>
        </p:nvCxnSpPr>
        <p:spPr>
          <a:xfrm flipH="1">
            <a:off x="7950558" y="4639613"/>
            <a:ext cx="225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  <a:endCxn id="32" idx="1"/>
          </p:cNvCxnSpPr>
          <p:nvPr/>
        </p:nvCxnSpPr>
        <p:spPr>
          <a:xfrm>
            <a:off x="4559116" y="4639613"/>
            <a:ext cx="196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21003" y="5693534"/>
            <a:ext cx="1429555" cy="953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2" idx="2"/>
            <a:endCxn id="41" idx="0"/>
          </p:cNvCxnSpPr>
          <p:nvPr/>
        </p:nvCxnSpPr>
        <p:spPr>
          <a:xfrm>
            <a:off x="7235781" y="5116131"/>
            <a:ext cx="0" cy="57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6"/>
            <a:ext cx="10515600" cy="4351338"/>
          </a:xfrm>
        </p:spPr>
        <p:txBody>
          <a:bodyPr/>
          <a:lstStyle/>
          <a:p>
            <a:r>
              <a:rPr lang="en-US" dirty="0" smtClean="0"/>
              <a:t>This is done using Core NLP from Stanford (</a:t>
            </a:r>
            <a:r>
              <a:rPr lang="en-US" dirty="0" smtClean="0">
                <a:hlinkClick r:id="rId2"/>
              </a:rPr>
              <a:t>http://nlp.stanford.edu/software/corenlp.shtml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429" t="9279" r="22219" b="34073"/>
          <a:stretch/>
        </p:blipFill>
        <p:spPr>
          <a:xfrm>
            <a:off x="4504386" y="2507866"/>
            <a:ext cx="7687614" cy="4350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71245" y="6658378"/>
            <a:ext cx="669701" cy="115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2597" y="5574406"/>
            <a:ext cx="669701" cy="143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284114" y="5829234"/>
            <a:ext cx="1687132" cy="829144"/>
          </a:xfrm>
          <a:prstGeom prst="wedgeRectCallout">
            <a:avLst>
              <a:gd name="adj1" fmla="val 61926"/>
              <a:gd name="adj2" fmla="val 392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Lemmatization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9242202" y="4817169"/>
            <a:ext cx="1687132" cy="829144"/>
          </a:xfrm>
          <a:prstGeom prst="wedgeRectCallout">
            <a:avLst>
              <a:gd name="adj1" fmla="val -138837"/>
              <a:gd name="adj2" fmla="val 438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Word Removal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: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53802"/>
            <a:ext cx="10515600" cy="476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I install X11R5 with backward compatibility for motif, will motif</a:t>
            </a:r>
          </a:p>
          <a:p>
            <a:pPr marL="0" indent="0">
              <a:buNone/>
            </a:pPr>
            <a:r>
              <a:rPr lang="en-US" dirty="0" smtClean="0"/>
              <a:t>|&gt;1.2 clients work on the X11R5 servers?, It works for me., I've run Motif 1.1.3,1.1.4,1.1.5,1.2,1.2.1, and 1.2.2 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150772"/>
            <a:ext cx="10173237" cy="1519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: Tokenization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67018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If</a:t>
            </a:r>
          </a:p>
          <a:p>
            <a:pPr marL="0" indent="0">
              <a:buNone/>
            </a:pPr>
            <a:r>
              <a:rPr lang="en-US" sz="2000" dirty="0" smtClean="0"/>
              <a:t>I</a:t>
            </a:r>
          </a:p>
          <a:p>
            <a:pPr marL="0" indent="0">
              <a:buNone/>
            </a:pPr>
            <a:r>
              <a:rPr lang="en-US" sz="2000" dirty="0" smtClean="0"/>
              <a:t>install</a:t>
            </a:r>
          </a:p>
          <a:p>
            <a:pPr marL="0" indent="0">
              <a:buNone/>
            </a:pPr>
            <a:r>
              <a:rPr lang="en-US" sz="2000" dirty="0" smtClean="0"/>
              <a:t>X11R5</a:t>
            </a:r>
          </a:p>
          <a:p>
            <a:pPr marL="0" indent="0">
              <a:buNone/>
            </a:pPr>
            <a:r>
              <a:rPr lang="en-US" sz="2000" dirty="0" smtClean="0"/>
              <a:t>with</a:t>
            </a:r>
          </a:p>
          <a:p>
            <a:pPr marL="0" indent="0">
              <a:buNone/>
            </a:pPr>
            <a:r>
              <a:rPr lang="en-US" sz="2000" dirty="0" smtClean="0"/>
              <a:t>backward</a:t>
            </a:r>
          </a:p>
          <a:p>
            <a:pPr marL="0" indent="0">
              <a:buNone/>
            </a:pPr>
            <a:r>
              <a:rPr lang="en-US" sz="2000" dirty="0" smtClean="0"/>
              <a:t>compatibility</a:t>
            </a:r>
          </a:p>
          <a:p>
            <a:pPr marL="0" indent="0">
              <a:buNone/>
            </a:pPr>
            <a:r>
              <a:rPr lang="en-US" sz="2000" dirty="0" smtClean="0"/>
              <a:t>for</a:t>
            </a:r>
          </a:p>
          <a:p>
            <a:pPr marL="0" indent="0">
              <a:buNone/>
            </a:pPr>
            <a:r>
              <a:rPr lang="en-US" sz="2000" dirty="0" smtClean="0"/>
              <a:t>motif</a:t>
            </a:r>
          </a:p>
          <a:p>
            <a:pPr marL="0" indent="0">
              <a:buNone/>
            </a:pP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will</a:t>
            </a:r>
          </a:p>
          <a:p>
            <a:pPr marL="0" indent="0">
              <a:buNone/>
            </a:pPr>
            <a:r>
              <a:rPr lang="en-US" sz="2000" dirty="0" smtClean="0"/>
              <a:t>motif</a:t>
            </a:r>
          </a:p>
          <a:p>
            <a:pPr marL="0" indent="0">
              <a:buNone/>
            </a:pPr>
            <a:r>
              <a:rPr lang="en-US" sz="2000" dirty="0" smtClean="0"/>
              <a:t>|</a:t>
            </a:r>
          </a:p>
          <a:p>
            <a:pPr marL="0" indent="0">
              <a:buNone/>
            </a:pP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1.2</a:t>
            </a:r>
          </a:p>
          <a:p>
            <a:pPr marL="0" indent="0">
              <a:buNone/>
            </a:pPr>
            <a:r>
              <a:rPr lang="en-US" sz="2000" dirty="0" smtClean="0"/>
              <a:t>clients</a:t>
            </a:r>
          </a:p>
          <a:p>
            <a:pPr marL="0" indent="0">
              <a:buNone/>
            </a:pPr>
            <a:r>
              <a:rPr lang="en-US" sz="2000" dirty="0" smtClean="0"/>
              <a:t>work</a:t>
            </a:r>
          </a:p>
          <a:p>
            <a:pPr marL="0" indent="0">
              <a:buNone/>
            </a:pPr>
            <a:r>
              <a:rPr lang="en-US" sz="2000" dirty="0" smtClean="0"/>
              <a:t>on</a:t>
            </a:r>
          </a:p>
          <a:p>
            <a:pPr marL="0" indent="0">
              <a:buNone/>
            </a:pPr>
            <a:r>
              <a:rPr lang="en-US" sz="2000" dirty="0" smtClean="0"/>
              <a:t>the</a:t>
            </a:r>
          </a:p>
          <a:p>
            <a:pPr marL="0" indent="0">
              <a:buNone/>
            </a:pPr>
            <a:r>
              <a:rPr lang="en-US" sz="2000" dirty="0" smtClean="0"/>
              <a:t>X11R5</a:t>
            </a:r>
          </a:p>
          <a:p>
            <a:pPr marL="0" indent="0">
              <a:buNone/>
            </a:pPr>
            <a:r>
              <a:rPr lang="en-US" sz="2000" dirty="0" smtClean="0"/>
              <a:t>servers</a:t>
            </a:r>
          </a:p>
          <a:p>
            <a:pPr marL="0" indent="0">
              <a:buNone/>
            </a:pP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It</a:t>
            </a:r>
          </a:p>
          <a:p>
            <a:pPr marL="0" indent="0">
              <a:buNone/>
            </a:pPr>
            <a:r>
              <a:rPr lang="en-US" sz="2000" dirty="0" smtClean="0"/>
              <a:t>works</a:t>
            </a:r>
          </a:p>
          <a:p>
            <a:pPr marL="0" indent="0">
              <a:buNone/>
            </a:pPr>
            <a:r>
              <a:rPr lang="en-US" sz="2000" dirty="0" smtClean="0"/>
              <a:t>for</a:t>
            </a:r>
          </a:p>
          <a:p>
            <a:pPr marL="0" indent="0">
              <a:buNone/>
            </a:pPr>
            <a:r>
              <a:rPr lang="en-US" sz="2000" dirty="0" smtClean="0"/>
              <a:t>me</a:t>
            </a:r>
          </a:p>
          <a:p>
            <a:pPr marL="0" indent="0">
              <a:buNone/>
            </a:pP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</a:t>
            </a:r>
          </a:p>
          <a:p>
            <a:pPr marL="0" indent="0">
              <a:buNone/>
            </a:pPr>
            <a:r>
              <a:rPr lang="en-US" sz="2000" dirty="0" smtClean="0"/>
              <a:t>'ve</a:t>
            </a:r>
          </a:p>
          <a:p>
            <a:pPr marL="0" indent="0">
              <a:buNone/>
            </a:pPr>
            <a:r>
              <a:rPr lang="en-US" sz="2000" dirty="0" smtClean="0"/>
              <a:t>run</a:t>
            </a:r>
          </a:p>
          <a:p>
            <a:pPr marL="0" indent="0">
              <a:buNone/>
            </a:pPr>
            <a:r>
              <a:rPr lang="en-US" sz="2000" dirty="0" smtClean="0"/>
              <a:t>Motif</a:t>
            </a:r>
          </a:p>
          <a:p>
            <a:pPr marL="0" indent="0">
              <a:buNone/>
            </a:pPr>
            <a:r>
              <a:rPr lang="en-US" sz="2000" dirty="0" smtClean="0"/>
              <a:t>1.1.3,1.1.4,1.1.5,1.2,1.2.1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429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 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Lemmatization and Stop 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765893"/>
            <a:ext cx="10515600" cy="476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ArrayBuffer</a:t>
            </a:r>
            <a:r>
              <a:rPr lang="en-US" dirty="0" smtClean="0"/>
              <a:t>(</a:t>
            </a:r>
            <a:r>
              <a:rPr lang="en-US" dirty="0" err="1" smtClean="0"/>
              <a:t>daniel</a:t>
            </a:r>
            <a:r>
              <a:rPr lang="en-US" dirty="0" smtClean="0"/>
              <a:t>, </a:t>
            </a:r>
            <a:r>
              <a:rPr lang="en-US" dirty="0" err="1" smtClean="0"/>
              <a:t>mccoy</a:t>
            </a:r>
            <a:r>
              <a:rPr lang="en-US" dirty="0" smtClean="0"/>
              <a:t>, subject, </a:t>
            </a:r>
            <a:r>
              <a:rPr lang="en-US" dirty="0" err="1" smtClean="0"/>
              <a:t>motifbc</a:t>
            </a:r>
            <a:r>
              <a:rPr lang="en-US" dirty="0" smtClean="0"/>
              <a:t>, organization, line, article, ray, </a:t>
            </a:r>
            <a:r>
              <a:rPr lang="en-US" dirty="0" err="1" smtClean="0"/>
              <a:t>stell</a:t>
            </a:r>
            <a:r>
              <a:rPr lang="en-US" dirty="0" smtClean="0"/>
              <a:t>, write, install, backward, compatibility, motif, will, motif, client, work, server, work, run, motif, server, </a:t>
            </a:r>
            <a:r>
              <a:rPr lang="en-US" dirty="0" err="1" smtClean="0"/>
              <a:t>motifbc</a:t>
            </a:r>
            <a:r>
              <a:rPr lang="en-US" dirty="0" smtClean="0"/>
              <a:t>, define, </a:t>
            </a:r>
            <a:r>
              <a:rPr lang="en-US" dirty="0" err="1" smtClean="0"/>
              <a:t>daniel</a:t>
            </a:r>
            <a:r>
              <a:rPr lang="en-US" dirty="0" smtClean="0"/>
              <a:t>, </a:t>
            </a:r>
            <a:r>
              <a:rPr lang="en-US" dirty="0" err="1" smtClean="0"/>
              <a:t>mccoy</a:t>
            </a:r>
            <a:r>
              <a:rPr lang="en-US" dirty="0" smtClean="0"/>
              <a:t>, space, </a:t>
            </a:r>
            <a:r>
              <a:rPr lang="en-US" dirty="0" err="1" smtClean="0"/>
              <a:t>nasa</a:t>
            </a:r>
            <a:r>
              <a:rPr lang="en-US" dirty="0" smtClean="0"/>
              <a:t>, mail, code, </a:t>
            </a:r>
            <a:r>
              <a:rPr lang="en-US" dirty="0" err="1" smtClean="0"/>
              <a:t>tel</a:t>
            </a:r>
            <a:r>
              <a:rPr lang="en-US" dirty="0" smtClean="0"/>
              <a:t>, space, center, fax, </a:t>
            </a:r>
            <a:r>
              <a:rPr lang="en-US" dirty="0" err="1" smtClean="0"/>
              <a:t>houston</a:t>
            </a:r>
            <a:r>
              <a:rPr lang="en-US" dirty="0" smtClean="0"/>
              <a:t>, </a:t>
            </a:r>
            <a:r>
              <a:rPr lang="en-US" dirty="0" err="1" smtClean="0"/>
              <a:t>texas</a:t>
            </a:r>
            <a:r>
              <a:rPr lang="en-US" dirty="0" smtClean="0"/>
              <a:t>, future)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1" y="2765893"/>
            <a:ext cx="10344418" cy="1519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52" t="9982" b="41774"/>
          <a:stretch/>
        </p:blipFill>
        <p:spPr>
          <a:xfrm>
            <a:off x="838200" y="1690688"/>
            <a:ext cx="9374948" cy="32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33" t="9650" b="41503"/>
          <a:stretch/>
        </p:blipFill>
        <p:spPr>
          <a:xfrm>
            <a:off x="991672" y="1690688"/>
            <a:ext cx="9884133" cy="33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3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271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Spark MLLib </vt:lpstr>
      <vt:lpstr>PowerPoint Presentation</vt:lpstr>
      <vt:lpstr>Natural Language Processing</vt:lpstr>
      <vt:lpstr>Natural Language Processing : Input</vt:lpstr>
      <vt:lpstr>Natural Language Processing : Tokenization</vt:lpstr>
      <vt:lpstr>Natural Language Processing :      Lemmatization and Stop Words</vt:lpstr>
      <vt:lpstr>Multiclass Classification</vt:lpstr>
      <vt:lpstr>Naïve Bayes</vt:lpstr>
      <vt:lpstr>Decision Tree</vt:lpstr>
      <vt:lpstr>Random Forest</vt:lpstr>
      <vt:lpstr>Binary Classifier</vt:lpstr>
      <vt:lpstr>Input for SVM</vt:lpstr>
      <vt:lpstr>Support Vector Machine</vt:lpstr>
      <vt:lpstr>Confusion Matrix</vt:lpstr>
      <vt:lpstr>TF IDF Output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Shekar, Mayanka (UMKC-Student)</dc:creator>
  <cp:lastModifiedBy>Chandra Shekar, Mayanka (UMKC-Student)</cp:lastModifiedBy>
  <cp:revision>17</cp:revision>
  <dcterms:created xsi:type="dcterms:W3CDTF">2015-07-14T15:21:09Z</dcterms:created>
  <dcterms:modified xsi:type="dcterms:W3CDTF">2015-07-15T20:19:50Z</dcterms:modified>
</cp:coreProperties>
</file>