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uselectionanalysis.mybluemix.n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efferson-Henrique/GetOldTweets" TargetMode="External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268933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rPr lang="en" sz="3600">
                <a:highlight>
                  <a:srgbClr val="FFFFFF"/>
                </a:highlight>
              </a:rPr>
              <a:t>2015 Fall UMKC Hackathon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Twitter Sentiment Analysis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IBM BDA Use case1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687800"/>
            <a:ext cx="8692199" cy="21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5943600" rtl="0" algn="r">
              <a:spcBef>
                <a:spcPts val="0"/>
              </a:spcBef>
              <a:buNone/>
            </a:pPr>
            <a:r>
              <a:rPr lang="en" sz="1600" u="sng"/>
              <a:t>Hackathon Hackers Team:</a:t>
            </a:r>
            <a:r>
              <a:rPr lang="en"/>
              <a:t>                                                                             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Bharat Viswanadham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Lema Kandula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Manideep Tatineni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Venu Babu Kolla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Abstract: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Our application, US Elections analyses twitter data and displays a chart showing percentage of favorable, not-favorable and neutral opinions based on a hashtag. 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Our application performs sentiment analysis on users’ tweets with the help of hashtags. Example.. @realDonaldTrump. 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Stanford CoreNLP is used to perform sentiment analysis on collected dataset.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Each candidate’s opinion is analysed through Spark sentiment analyzer and the results are displayed using charts.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Specifications: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333333"/>
                </a:solidFill>
              </a:rPr>
              <a:t>Web Technologies: </a:t>
            </a:r>
            <a:r>
              <a:rPr lang="en" sz="1600">
                <a:solidFill>
                  <a:srgbClr val="333333"/>
                </a:solidFill>
              </a:rPr>
              <a:t>Javascript, Twitter Bootstrap, CSS, HTML5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333333"/>
                </a:solidFill>
              </a:rPr>
              <a:t>Analytic tools: </a:t>
            </a:r>
            <a:r>
              <a:rPr lang="en" sz="1600">
                <a:solidFill>
                  <a:srgbClr val="333333"/>
                </a:solidFill>
              </a:rPr>
              <a:t>Apache</a:t>
            </a:r>
            <a:r>
              <a:rPr b="1" lang="en" sz="1600">
                <a:solidFill>
                  <a:srgbClr val="333333"/>
                </a:solidFill>
              </a:rPr>
              <a:t> </a:t>
            </a:r>
            <a:r>
              <a:rPr lang="en" sz="1600">
                <a:solidFill>
                  <a:srgbClr val="333333"/>
                </a:solidFill>
              </a:rPr>
              <a:t>Spark, 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333333"/>
                </a:solidFill>
              </a:rPr>
              <a:t>Database: </a:t>
            </a:r>
            <a:r>
              <a:rPr lang="en" sz="1600">
                <a:solidFill>
                  <a:srgbClr val="333333"/>
                </a:solidFill>
              </a:rPr>
              <a:t>MongoDb, 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333333"/>
                </a:solidFill>
              </a:rPr>
              <a:t>Framework: </a:t>
            </a:r>
            <a:r>
              <a:rPr lang="en" sz="1600">
                <a:solidFill>
                  <a:srgbClr val="333333"/>
                </a:solidFill>
              </a:rPr>
              <a:t>JAX-RS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333333"/>
                </a:solidFill>
              </a:rPr>
              <a:t>Services:</a:t>
            </a:r>
            <a:r>
              <a:rPr lang="en" sz="1600">
                <a:solidFill>
                  <a:srgbClr val="333333"/>
                </a:solidFill>
              </a:rPr>
              <a:t> Stanford CoreNLP, Twitter 4J, MongoDB Java API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Deployed on Bluemix. 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333333"/>
                </a:solidFill>
              </a:rPr>
              <a:t>Bluemix Url</a:t>
            </a:r>
            <a:r>
              <a:rPr lang="en" sz="1600">
                <a:solidFill>
                  <a:srgbClr val="333333"/>
                </a:solidFill>
              </a:rPr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uselectionanalysis.mybluemix.net/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System Architecture: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400"/>
            <a:ext cx="8520599" cy="39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Screenshots displaying total tweets, Republican Tweets, Democratic Tweets,Us Public opinion: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75" y="1208750"/>
            <a:ext cx="8520598" cy="35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000"/>
              <a:t>Screenshot displaying top most favorable or positive tweets: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9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625"/>
            <a:ext cx="8520599" cy="7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Screenshot displaying chart when candidate name is given in candidate search: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5" y="1101500"/>
            <a:ext cx="8430550" cy="36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Limitations</a:t>
            </a:r>
            <a:r>
              <a:rPr lang="en"/>
              <a:t>: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36350" y="1017725"/>
            <a:ext cx="8700000" cy="3822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are able to collect only streaming data, collecting older data from twitter has become a limitation to our application.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have tried to collect twitter’s older data using .setSince(yyyy-mm-dd) and .setUntil(yyyy-mm-dd)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Some tools provide access to older tweets but in the most of them you have to spend some money before.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https://github.com/Jefferson-Henrique/GetOldTweets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100" y="3050075"/>
            <a:ext cx="5731049" cy="11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