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5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9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69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C1B5A-41C7-4174-8982-26FD42D1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0E6D9-8607-4ABA-BED1-50B17E02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6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9B3FC-CE9F-4E80-B2D9-362F412F6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1E066-AAEB-4B2E-B1C8-42007863C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428625"/>
            <a:ext cx="6000750" cy="600075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697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04799-CE14-4577-9184-4CD36ED1B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4FD8E-DEDA-470B-A3EF-1DA4C2F8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4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377AE-E263-42DA-AB12-DEE2C494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FFA11-0442-4C9F-8D59-7D989BF0C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65713-EC93-4188-B35E-93CB251B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04889-F964-4C96-A572-AE52F9B1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4FBEF-1EF9-47B3-9A6E-A179E07E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45F44-041A-4CA5-B8C3-6007EF6F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4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HARI</dc:creator>
  <cp:lastModifiedBy>Sunita Pandita</cp:lastModifiedBy>
  <cp:revision>2</cp:revision>
  <dcterms:created xsi:type="dcterms:W3CDTF">2021-01-07T15:15:28Z</dcterms:created>
  <dcterms:modified xsi:type="dcterms:W3CDTF">2021-01-07T15:29:11Z</dcterms:modified>
</cp:coreProperties>
</file>