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9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14.09.2023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22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14.09.2023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892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14.09.2023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481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14.09.2023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9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14.09.2023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3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14.09.2023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2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14.09.2023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88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14.09.2023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983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14.09.2023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09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14.09.2023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028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14.09.2023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5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309C-8E8E-4E60-A612-70E839B733E3}" type="datetimeFigureOut">
              <a:rPr lang="fr-CH" smtClean="0"/>
              <a:t>14.09.2023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812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POO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Programmation Orientée Objet =&gt; </a:t>
            </a:r>
            <a:r>
              <a:rPr lang="fr-FR" dirty="0" smtClean="0"/>
              <a:t>Héritage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73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injecter un DLL et travailler en équipe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769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4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D9BFFC9E543439C53A2705AE306EF" ma:contentTypeVersion="18" ma:contentTypeDescription="Crée un document." ma:contentTypeScope="" ma:versionID="49fff389824721c569041f6a3d2d54e9">
  <xsd:schema xmlns:xsd="http://www.w3.org/2001/XMLSchema" xmlns:xs="http://www.w3.org/2001/XMLSchema" xmlns:p="http://schemas.microsoft.com/office/2006/metadata/properties" xmlns:ns2="bf2f2df3-a963-4452-b0e7-67dabc627c35" xmlns:ns3="http://schemas.microsoft.com/sharepoint/v4" xmlns:ns4="f7d9f5a6-831d-4621-8c77-cbcaf993e406" targetNamespace="http://schemas.microsoft.com/office/2006/metadata/properties" ma:root="true" ma:fieldsID="9061cd853e653d4991f2824722d07c1b" ns2:_="" ns3:_="" ns4:_="">
    <xsd:import namespace="bf2f2df3-a963-4452-b0e7-67dabc627c35"/>
    <xsd:import namespace="http://schemas.microsoft.com/sharepoint/v4"/>
    <xsd:import namespace="f7d9f5a6-831d-4621-8c77-cbcaf993e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IconOverlay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f2df3-a963-4452-b0e7-67dabc627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9f5a6-831d-4621-8c77-cbcaf993e4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fc80727-18a8-4b0a-8429-fccc43b630d6}" ma:internalName="TaxCatchAll" ma:showField="CatchAllData" ma:web="f7d9f5a6-831d-4621-8c77-cbcaf993e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lcf76f155ced4ddcb4097134ff3c332f xmlns="bf2f2df3-a963-4452-b0e7-67dabc627c35">
      <Terms xmlns="http://schemas.microsoft.com/office/infopath/2007/PartnerControls"/>
    </lcf76f155ced4ddcb4097134ff3c332f>
    <TaxCatchAll xmlns="f7d9f5a6-831d-4621-8c77-cbcaf993e406" xsi:nil="true"/>
  </documentManagement>
</p:properties>
</file>

<file path=customXml/itemProps1.xml><?xml version="1.0" encoding="utf-8"?>
<ds:datastoreItem xmlns:ds="http://schemas.openxmlformats.org/officeDocument/2006/customXml" ds:itemID="{C182078B-F8DF-4D9F-86C3-CA77AFB8B0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62CB57-4EAE-48D7-8AE7-3D11A5DF7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f2df3-a963-4452-b0e7-67dabc627c35"/>
    <ds:schemaRef ds:uri="http://schemas.microsoft.com/sharepoint/v4"/>
    <ds:schemaRef ds:uri="f7d9f5a6-831d-4621-8c77-cbcaf993e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E070F6-B6E4-4A85-B5F7-0336AE684D7A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4"/>
    <ds:schemaRef ds:uri="http://schemas.openxmlformats.org/package/2006/metadata/core-properties"/>
    <ds:schemaRef ds:uri="http://purl.org/dc/terms/"/>
    <ds:schemaRef ds:uri="f7d9f5a6-831d-4621-8c77-cbcaf993e406"/>
    <ds:schemaRef ds:uri="http://schemas.microsoft.com/office/infopath/2007/PartnerControls"/>
    <ds:schemaRef ds:uri="bf2f2df3-a963-4452-b0e7-67dabc627c3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17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POO</vt:lpstr>
      <vt:lpstr>Comment injecter un DLL et travailler en équipe ?</vt:lpstr>
      <vt:lpstr>Questions ?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Jonathan Melly</dc:creator>
  <cp:lastModifiedBy>Jonathan Melly</cp:lastModifiedBy>
  <cp:revision>14</cp:revision>
  <dcterms:created xsi:type="dcterms:W3CDTF">2023-08-31T11:27:27Z</dcterms:created>
  <dcterms:modified xsi:type="dcterms:W3CDTF">2023-09-14T12:15:56Z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0x0101001ABD9BFFC9E543439C53A2705AE306EF</vt:lpwstr>
  </property>
  <property fmtid="{D5CDD505-2E9C-101B-9397-08002B2CF9AE}" pid="3" name="MediaServiceImageTags">
    <vt:lpwstr/>
  </property>
</Properties>
</file>