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11.09.2023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 =&gt; Compléments </a:t>
            </a:r>
            <a:r>
              <a:rPr lang="fr-FR" dirty="0" smtClean="0"/>
              <a:t>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Rappel: Réunir 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99317" y="3725172"/>
            <a:ext cx="10122754" cy="143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Termes 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lvl="1"/>
            <a:r>
              <a:rPr lang="fr-FR" dirty="0"/>
              <a:t>Classe : nom de l’objet, par exemple Personne</a:t>
            </a:r>
          </a:p>
          <a:p>
            <a:pPr lvl="2"/>
            <a:r>
              <a:rPr lang="fr-FR" dirty="0"/>
              <a:t>Attribut : caractéristique de l’objet (nom, prénom, âge) = variable</a:t>
            </a:r>
          </a:p>
          <a:p>
            <a:pPr lvl="2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d’un 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spéciale dite "constructeur"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Appelée automatiquement en utilisant le mot clé "NEW"</a:t>
            </a:r>
            <a:r>
              <a:rPr lang="fr-CH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var bob = new Person();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class Person{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/>
              <a:t>public </a:t>
            </a:r>
            <a:r>
              <a:rPr lang="fr-FR" dirty="0" err="1" smtClean="0"/>
              <a:t>void</a:t>
            </a:r>
            <a:r>
              <a:rPr lang="fr-FR" dirty="0" smtClean="0"/>
              <a:t> Person(){}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Par défaut: constructeur vide !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3695178" y="3231715"/>
            <a:ext cx="313151" cy="939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comme une autre =&gt; paramètres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public Person(string </a:t>
            </a:r>
            <a:r>
              <a:rPr lang="fr-FR" dirty="0" err="1" smtClean="0"/>
              <a:t>name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//…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jim</a:t>
            </a:r>
            <a:r>
              <a:rPr lang="fr-FR" dirty="0" smtClean="0"/>
              <a:t> = new Person("</a:t>
            </a:r>
            <a:r>
              <a:rPr lang="fr-FR" dirty="0" err="1" smtClean="0"/>
              <a:t>jim</a:t>
            </a:r>
            <a:r>
              <a:rPr lang="fr-FR" dirty="0" smtClean="0"/>
              <a:t>");</a:t>
            </a:r>
            <a:endParaRPr lang="fr-CH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2927927" y="3011055"/>
            <a:ext cx="2096655" cy="36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085773" y="2724834"/>
            <a:ext cx="206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 pourrait-on faire ici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48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Props1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070F6-B6E4-4A85-B5F7-0336AE684D7A}">
  <ds:schemaRefs>
    <ds:schemaRef ds:uri="http://purl.org/dc/terms/"/>
    <ds:schemaRef ds:uri="http://purl.org/dc/dcmitype/"/>
    <ds:schemaRef ds:uri="http://schemas.microsoft.com/sharepoint/v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7d9f5a6-831d-4621-8c77-cbcaf993e406"/>
    <ds:schemaRef ds:uri="bf2f2df3-a963-4452-b0e7-67dabc627c35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193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POO</vt:lpstr>
      <vt:lpstr>Rappel: Réunir Information et Action</vt:lpstr>
      <vt:lpstr>Rappel : Termes pour décrire les éléments OO</vt:lpstr>
      <vt:lpstr>Méthode spéciale dite "constructeur"</vt:lpstr>
      <vt:lpstr>Méthode comme une autre =&gt; paramètres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Jonathan Melly</cp:lastModifiedBy>
  <cp:revision>13</cp:revision>
  <dcterms:created xsi:type="dcterms:W3CDTF">2023-08-31T11:27:27Z</dcterms:created>
  <dcterms:modified xsi:type="dcterms:W3CDTF">2023-09-11T12:05:42Z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