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59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48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9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5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51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50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52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99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5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14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4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CE00-E623-4679-AA8D-45572365EE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76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TP producteur consommateur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SIEST Damien et VEGREVILLE Thibaud</a:t>
            </a:r>
          </a:p>
          <a:p>
            <a:r>
              <a:rPr lang="fr-FR" dirty="0" smtClean="0"/>
              <a:t>RICM4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3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Principe du TP</a:t>
            </a:r>
          </a:p>
          <a:p>
            <a:r>
              <a:rPr lang="fr-FR" dirty="0" smtClean="0"/>
              <a:t>Sémaphore , </a:t>
            </a:r>
            <a:r>
              <a:rPr lang="fr-FR" dirty="0" err="1" smtClean="0"/>
              <a:t>wait</a:t>
            </a:r>
            <a:r>
              <a:rPr lang="fr-FR" dirty="0" smtClean="0"/>
              <a:t>()/</a:t>
            </a:r>
            <a:r>
              <a:rPr lang="fr-FR" dirty="0" err="1" smtClean="0"/>
              <a:t>notify</a:t>
            </a:r>
            <a:r>
              <a:rPr lang="fr-FR" dirty="0" smtClean="0"/>
              <a:t>()</a:t>
            </a:r>
          </a:p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Contenu améliorable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512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du 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concurrente</a:t>
            </a:r>
          </a:p>
          <a:p>
            <a:r>
              <a:rPr lang="fr-FR" dirty="0" smtClean="0"/>
              <a:t>Thread</a:t>
            </a:r>
          </a:p>
          <a:p>
            <a:r>
              <a:rPr lang="fr-FR" dirty="0" smtClean="0"/>
              <a:t>Sémaphore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76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Sémaphore &amp; </a:t>
            </a:r>
            <a:r>
              <a:rPr lang="fr-FR" dirty="0" err="1" smtClean="0"/>
              <a:t>wait</a:t>
            </a:r>
            <a:r>
              <a:rPr lang="fr-FR" dirty="0" smtClean="0"/>
              <a:t>() / </a:t>
            </a:r>
            <a:r>
              <a:rPr lang="fr-FR" dirty="0" err="1" smtClean="0"/>
              <a:t>notify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Wait</a:t>
            </a:r>
            <a:r>
              <a:rPr lang="fr-FR" dirty="0" smtClean="0"/>
              <a:t> et </a:t>
            </a:r>
            <a:r>
              <a:rPr lang="fr-FR" dirty="0" err="1" smtClean="0"/>
              <a:t>notify</a:t>
            </a:r>
            <a:r>
              <a:rPr lang="fr-FR" dirty="0" smtClean="0"/>
              <a:t> : méthode synchronisée</a:t>
            </a:r>
          </a:p>
          <a:p>
            <a:endParaRPr lang="fr-FR" dirty="0"/>
          </a:p>
          <a:p>
            <a:r>
              <a:rPr lang="fr-FR" dirty="0" smtClean="0"/>
              <a:t>Sémaphore : Chaque thread décrémente un type de sémaphore, et en incrémente </a:t>
            </a:r>
            <a:r>
              <a:rPr lang="fr-FR" smtClean="0"/>
              <a:t>un autre.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108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Compréhension</a:t>
            </a:r>
          </a:p>
          <a:p>
            <a:r>
              <a:rPr lang="fr-FR" dirty="0" smtClean="0"/>
              <a:t>Attribut </a:t>
            </a:r>
            <a:r>
              <a:rPr lang="fr-FR" dirty="0" err="1" smtClean="0"/>
              <a:t>static</a:t>
            </a:r>
            <a:endParaRPr lang="fr-FR" dirty="0" smtClean="0"/>
          </a:p>
          <a:p>
            <a:r>
              <a:rPr lang="fr-FR" dirty="0" smtClean="0"/>
              <a:t>Gestion du temps</a:t>
            </a:r>
          </a:p>
          <a:p>
            <a:r>
              <a:rPr lang="fr-FR" dirty="0" smtClean="0"/>
              <a:t>Matériel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64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améliorable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Aléatoire</a:t>
            </a:r>
          </a:p>
          <a:p>
            <a:r>
              <a:rPr lang="fr-FR" dirty="0" smtClean="0"/>
              <a:t>Tests plus élaborés</a:t>
            </a:r>
          </a:p>
          <a:p>
            <a:r>
              <a:rPr lang="fr-FR" dirty="0" smtClean="0"/>
              <a:t>Options</a:t>
            </a:r>
          </a:p>
          <a:p>
            <a:r>
              <a:rPr lang="fr-FR" dirty="0" smtClean="0"/>
              <a:t>Objectifs non réalisés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8843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TP producteur consommateur</vt:lpstr>
      <vt:lpstr>Sommaire</vt:lpstr>
      <vt:lpstr>Principe du TP</vt:lpstr>
      <vt:lpstr>Sémaphore &amp; wait() / notify()</vt:lpstr>
      <vt:lpstr>Difficultés rencontrées</vt:lpstr>
      <vt:lpstr>Contenu améliorable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producteur consommateur</dc:title>
  <dc:creator>Damien SIEST</dc:creator>
  <cp:lastModifiedBy>Shad Assaz</cp:lastModifiedBy>
  <cp:revision>6</cp:revision>
  <dcterms:created xsi:type="dcterms:W3CDTF">2016-12-13T21:53:57Z</dcterms:created>
  <dcterms:modified xsi:type="dcterms:W3CDTF">2016-12-13T22:58:15Z</dcterms:modified>
</cp:coreProperties>
</file>