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C13C0B9-B582-4FF1-9D15-7C555D3A0697}" type="datetimeFigureOut">
              <a:rPr lang="fr-FR" smtClean="0"/>
              <a:t>14/12/2016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052CE00-E623-4679-AA8D-45572365EE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6413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C0B9-B582-4FF1-9D15-7C555D3A0697}" type="datetimeFigureOut">
              <a:rPr lang="fr-FR" smtClean="0"/>
              <a:t>14/12/2016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CE00-E623-4679-AA8D-45572365EE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842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C0B9-B582-4FF1-9D15-7C555D3A0697}" type="datetimeFigureOut">
              <a:rPr lang="fr-FR" smtClean="0"/>
              <a:t>14/12/2016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CE00-E623-4679-AA8D-45572365EE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7391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C0B9-B582-4FF1-9D15-7C555D3A0697}" type="datetimeFigureOut">
              <a:rPr lang="fr-FR" smtClean="0"/>
              <a:t>14/12/2016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CE00-E623-4679-AA8D-45572365EE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045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C0B9-B582-4FF1-9D15-7C555D3A0697}" type="datetimeFigureOut">
              <a:rPr lang="fr-FR" smtClean="0"/>
              <a:t>14/12/2016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CE00-E623-4679-AA8D-45572365EE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0425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C0B9-B582-4FF1-9D15-7C555D3A0697}" type="datetimeFigureOut">
              <a:rPr lang="fr-FR" smtClean="0"/>
              <a:t>14/12/2016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CE00-E623-4679-AA8D-45572365EE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6152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C0B9-B582-4FF1-9D15-7C555D3A0697}" type="datetimeFigureOut">
              <a:rPr lang="fr-FR" smtClean="0"/>
              <a:t>14/12/2016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CE00-E623-4679-AA8D-45572365EE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0750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C13C0B9-B582-4FF1-9D15-7C555D3A0697}" type="datetimeFigureOut">
              <a:rPr lang="fr-FR" smtClean="0"/>
              <a:t>14/12/2016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CE00-E623-4679-AA8D-45572365EE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058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C13C0B9-B582-4FF1-9D15-7C555D3A0697}" type="datetimeFigureOut">
              <a:rPr lang="fr-FR" smtClean="0"/>
              <a:t>14/12/2016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CE00-E623-4679-AA8D-45572365EE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0099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C0B9-B582-4FF1-9D15-7C555D3A0697}" type="datetimeFigureOut">
              <a:rPr lang="fr-FR" smtClean="0"/>
              <a:t>14/12/2016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CE00-E623-4679-AA8D-45572365EE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0863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C0B9-B582-4FF1-9D15-7C555D3A0697}" type="datetimeFigureOut">
              <a:rPr lang="fr-FR" smtClean="0"/>
              <a:t>14/12/2016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CE00-E623-4679-AA8D-45572365EE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5333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C0B9-B582-4FF1-9D15-7C555D3A0697}" type="datetimeFigureOut">
              <a:rPr lang="fr-FR" smtClean="0"/>
              <a:t>14/12/2016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CE00-E623-4679-AA8D-45572365EE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625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C0B9-B582-4FF1-9D15-7C555D3A0697}" type="datetimeFigureOut">
              <a:rPr lang="fr-FR" smtClean="0"/>
              <a:t>14/12/2016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CE00-E623-4679-AA8D-45572365EE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0267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C0B9-B582-4FF1-9D15-7C555D3A0697}" type="datetimeFigureOut">
              <a:rPr lang="fr-FR" smtClean="0"/>
              <a:t>14/12/2016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CE00-E623-4679-AA8D-45572365EE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5320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C0B9-B582-4FF1-9D15-7C555D3A0697}" type="datetimeFigureOut">
              <a:rPr lang="fr-FR" smtClean="0"/>
              <a:t>14/12/2016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CE00-E623-4679-AA8D-45572365EE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5721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C0B9-B582-4FF1-9D15-7C555D3A0697}" type="datetimeFigureOut">
              <a:rPr lang="fr-FR" smtClean="0"/>
              <a:t>14/12/2016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CE00-E623-4679-AA8D-45572365EE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2541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C0B9-B582-4FF1-9D15-7C555D3A0697}" type="datetimeFigureOut">
              <a:rPr lang="fr-FR" smtClean="0"/>
              <a:t>14/12/2016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CE00-E623-4679-AA8D-45572365EE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579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C13C0B9-B582-4FF1-9D15-7C555D3A0697}" type="datetimeFigureOut">
              <a:rPr lang="fr-FR" smtClean="0"/>
              <a:t>14/12/2016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052CE00-E623-4679-AA8D-45572365EE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7937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7200" dirty="0" smtClean="0"/>
              <a:t>TP producteur consommateur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C000"/>
                </a:solidFill>
              </a:rPr>
              <a:t>SIEST Damien et VEGREVILLE Thibaud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RICM4</a:t>
            </a:r>
            <a:endParaRPr lang="fr-FR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335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6000" dirty="0" smtClean="0"/>
              <a:t>Sommaire</a:t>
            </a:r>
            <a:endParaRPr lang="fr-FR" sz="6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Principe du TP</a:t>
            </a:r>
          </a:p>
          <a:p>
            <a:r>
              <a:rPr lang="fr-FR" sz="2800" dirty="0" smtClean="0"/>
              <a:t>Sémaphore , </a:t>
            </a:r>
            <a:r>
              <a:rPr lang="fr-FR" sz="2800" dirty="0" err="1" smtClean="0"/>
              <a:t>wait</a:t>
            </a:r>
            <a:r>
              <a:rPr lang="fr-FR" sz="2800" dirty="0" smtClean="0"/>
              <a:t>()/</a:t>
            </a:r>
            <a:r>
              <a:rPr lang="fr-FR" sz="2800" dirty="0" err="1" smtClean="0"/>
              <a:t>notify</a:t>
            </a:r>
            <a:r>
              <a:rPr lang="fr-FR" sz="2800" dirty="0" smtClean="0"/>
              <a:t>()</a:t>
            </a:r>
          </a:p>
          <a:p>
            <a:r>
              <a:rPr lang="fr-FR" sz="2800" dirty="0" smtClean="0"/>
              <a:t>Difficultés rencontrées</a:t>
            </a:r>
          </a:p>
          <a:p>
            <a:r>
              <a:rPr lang="fr-FR" sz="2800" dirty="0" smtClean="0"/>
              <a:t>Contenu améliorable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105126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6000" dirty="0" smtClean="0"/>
              <a:t>Principe du TP</a:t>
            </a:r>
            <a:endParaRPr lang="fr-FR" sz="6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 smtClean="0"/>
              <a:t>Programmation concurrente</a:t>
            </a:r>
          </a:p>
          <a:p>
            <a:r>
              <a:rPr lang="fr-FR" sz="2800" dirty="0" smtClean="0"/>
              <a:t>Thread</a:t>
            </a:r>
          </a:p>
          <a:p>
            <a:r>
              <a:rPr lang="fr-FR" sz="2800" dirty="0" smtClean="0"/>
              <a:t>Sémaphore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5769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 smtClean="0"/>
              <a:t>Sémaphore &amp; </a:t>
            </a:r>
            <a:r>
              <a:rPr lang="fr-FR" sz="4400" dirty="0" err="1" smtClean="0"/>
              <a:t>wait</a:t>
            </a:r>
            <a:r>
              <a:rPr lang="fr-FR" sz="4400" dirty="0" smtClean="0"/>
              <a:t>() / </a:t>
            </a:r>
            <a:r>
              <a:rPr lang="fr-FR" sz="4400" dirty="0" err="1" smtClean="0"/>
              <a:t>notify</a:t>
            </a:r>
            <a:r>
              <a:rPr lang="fr-FR" sz="4400" dirty="0" smtClean="0"/>
              <a:t>()</a:t>
            </a:r>
            <a:endParaRPr lang="fr-FR" sz="4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err="1" smtClean="0"/>
              <a:t>Wait</a:t>
            </a:r>
            <a:r>
              <a:rPr lang="fr-FR" sz="2800" dirty="0" smtClean="0"/>
              <a:t> et </a:t>
            </a:r>
            <a:r>
              <a:rPr lang="fr-FR" sz="2800" dirty="0" err="1" smtClean="0"/>
              <a:t>notify</a:t>
            </a:r>
            <a:r>
              <a:rPr lang="fr-FR" sz="2800" dirty="0" smtClean="0"/>
              <a:t> : méthode synchronisée</a:t>
            </a:r>
          </a:p>
          <a:p>
            <a:endParaRPr lang="fr-FR" sz="2800" dirty="0"/>
          </a:p>
          <a:p>
            <a:r>
              <a:rPr lang="fr-FR" sz="2800" dirty="0" smtClean="0"/>
              <a:t>Sémaphore : Chaque thread décrémente un type de sémaphore, et en incrémente un autre.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151084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6000" dirty="0" smtClean="0"/>
              <a:t>Difficultés rencontrées</a:t>
            </a:r>
            <a:endParaRPr lang="fr-FR" sz="6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Compréhension</a:t>
            </a:r>
          </a:p>
          <a:p>
            <a:r>
              <a:rPr lang="fr-FR" sz="2800" dirty="0" smtClean="0"/>
              <a:t>Attribut </a:t>
            </a:r>
            <a:r>
              <a:rPr lang="fr-FR" sz="2800" dirty="0" err="1" smtClean="0"/>
              <a:t>static</a:t>
            </a:r>
            <a:endParaRPr lang="fr-FR" sz="2800" dirty="0" smtClean="0"/>
          </a:p>
          <a:p>
            <a:r>
              <a:rPr lang="fr-FR" sz="2800" dirty="0" smtClean="0"/>
              <a:t>Gestion du temps</a:t>
            </a:r>
          </a:p>
          <a:p>
            <a:r>
              <a:rPr lang="fr-FR" sz="2800" dirty="0" smtClean="0"/>
              <a:t>Matériel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5647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6000" dirty="0" smtClean="0"/>
              <a:t>Contenu améliorable</a:t>
            </a:r>
            <a:endParaRPr lang="fr-FR" sz="6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Aléatoire</a:t>
            </a:r>
          </a:p>
          <a:p>
            <a:r>
              <a:rPr lang="fr-FR" sz="2800" dirty="0" smtClean="0"/>
              <a:t>Tests plus élaborés</a:t>
            </a:r>
          </a:p>
          <a:p>
            <a:r>
              <a:rPr lang="fr-FR" sz="2800" dirty="0" smtClean="0"/>
              <a:t>Options</a:t>
            </a:r>
          </a:p>
          <a:p>
            <a:r>
              <a:rPr lang="fr-FR" sz="2800" dirty="0" smtClean="0"/>
              <a:t>Objectifs non réalisés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7178843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rection Ion">
  <a:themeElements>
    <a:clrScheme name="Direction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Direction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rection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67</TotalTime>
  <Words>78</Words>
  <Application>Microsoft Office PowerPoint</Application>
  <PresentationFormat>Grand écran</PresentationFormat>
  <Paragraphs>28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Direction Ion</vt:lpstr>
      <vt:lpstr>TP producteur consommateur</vt:lpstr>
      <vt:lpstr>Sommaire</vt:lpstr>
      <vt:lpstr>Principe du TP</vt:lpstr>
      <vt:lpstr>Sémaphore &amp; wait() / notify()</vt:lpstr>
      <vt:lpstr>Difficultés rencontrées</vt:lpstr>
      <vt:lpstr>Contenu améliorable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 producteur consommateur</dc:title>
  <dc:creator>Damien SIEST</dc:creator>
  <cp:lastModifiedBy>Damien SIEST</cp:lastModifiedBy>
  <cp:revision>8</cp:revision>
  <dcterms:created xsi:type="dcterms:W3CDTF">2016-12-13T21:53:57Z</dcterms:created>
  <dcterms:modified xsi:type="dcterms:W3CDTF">2016-12-13T23:16:00Z</dcterms:modified>
</cp:coreProperties>
</file>