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31" y="1319301"/>
            <a:ext cx="6481007" cy="8483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00" y="530129"/>
            <a:ext cx="6496000" cy="968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83" y="1481503"/>
            <a:ext cx="6473955" cy="7997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999" y="1706130"/>
            <a:ext cx="5376000" cy="716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283" y="1622548"/>
            <a:ext cx="6473955" cy="7672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345" y="129"/>
            <a:ext cx="5440619" cy="10408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87" y="739255"/>
            <a:ext cx="7087500" cy="9509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8130"/>
            <a:ext cx="7560000" cy="98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2023-04-25T04:03:39Z</dcterms:created>
  <dcterms:modified xsi:type="dcterms:W3CDTF">2023-04-25T04:03:39Z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23.03.09-regular</vt:lpwstr>
  </property>
</Properties>
</file>