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3"/>
  </p:notesMasterIdLst>
  <p:handoutMasterIdLst>
    <p:handoutMasterId r:id="rId14"/>
  </p:handoutMasterIdLst>
  <p:sldIdLst>
    <p:sldId id="278" r:id="rId5"/>
    <p:sldId id="297" r:id="rId6"/>
    <p:sldId id="284" r:id="rId7"/>
    <p:sldId id="296" r:id="rId8"/>
    <p:sldId id="293" r:id="rId9"/>
    <p:sldId id="294" r:id="rId10"/>
    <p:sldId id="295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A971D-8BFD-359D-D635-317E3C5F849C}" v="448" dt="2024-11-06T08:21:32.419"/>
    <p1510:client id="{3EF7E696-4C5E-9A1C-8D2D-13E05344131F}" v="105" dt="2024-11-06T06:06:11.056"/>
    <p1510:client id="{8F714EE9-40DD-3DE1-B72B-784EA0C53215}" v="316" dt="2024-11-06T06:53:00.241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7" autoAdjust="0"/>
    <p:restoredTop sz="95388" autoAdjust="0"/>
  </p:normalViewPr>
  <p:slideViewPr>
    <p:cSldViewPr snapToGrid="0">
      <p:cViewPr varScale="1">
        <p:scale>
          <a:sx n="98" d="100"/>
          <a:sy n="98" d="100"/>
        </p:scale>
        <p:origin x="54" y="6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esh Jawarashetty Jayanna" userId="S::dinesh.jawarashettyjayanna@kanini.com::0c6f676c-d931-4cb0-a5f7-29e2eebe178d" providerId="AD" clId="Web-{127A971D-8BFD-359D-D635-317E3C5F849C}"/>
    <pc:docChg chg="addSld delSld modSld sldOrd">
      <pc:chgData name="Dinesh Jawarashetty Jayanna" userId="S::dinesh.jawarashettyjayanna@kanini.com::0c6f676c-d931-4cb0-a5f7-29e2eebe178d" providerId="AD" clId="Web-{127A971D-8BFD-359D-D635-317E3C5F849C}" dt="2024-11-06T08:21:32.419" v="430"/>
      <pc:docMkLst>
        <pc:docMk/>
      </pc:docMkLst>
      <pc:sldChg chg="addSp delSp modSp">
        <pc:chgData name="Dinesh Jawarashetty Jayanna" userId="S::dinesh.jawarashettyjayanna@kanini.com::0c6f676c-d931-4cb0-a5f7-29e2eebe178d" providerId="AD" clId="Web-{127A971D-8BFD-359D-D635-317E3C5F849C}" dt="2024-11-06T08:21:32.419" v="430"/>
        <pc:sldMkLst>
          <pc:docMk/>
          <pc:sldMk cId="2803092014" sldId="278"/>
        </pc:sldMkLst>
        <pc:spChg chg="add del mod">
          <ac:chgData name="Dinesh Jawarashetty Jayanna" userId="S::dinesh.jawarashettyjayanna@kanini.com::0c6f676c-d931-4cb0-a5f7-29e2eebe178d" providerId="AD" clId="Web-{127A971D-8BFD-359D-D635-317E3C5F849C}" dt="2024-11-06T08:21:32.419" v="430"/>
          <ac:spMkLst>
            <pc:docMk/>
            <pc:sldMk cId="2803092014" sldId="278"/>
            <ac:spMk id="2" creationId="{F76E49F7-9D3F-076B-AB30-3DAF0472A998}"/>
          </ac:spMkLst>
        </pc:spChg>
      </pc:sldChg>
      <pc:sldChg chg="modSp del">
        <pc:chgData name="Dinesh Jawarashetty Jayanna" userId="S::dinesh.jawarashettyjayanna@kanini.com::0c6f676c-d931-4cb0-a5f7-29e2eebe178d" providerId="AD" clId="Web-{127A971D-8BFD-359D-D635-317E3C5F849C}" dt="2024-11-06T07:32:07.463" v="332"/>
        <pc:sldMkLst>
          <pc:docMk/>
          <pc:sldMk cId="2665045518" sldId="282"/>
        </pc:sldMkLst>
        <pc:spChg chg="mod">
          <ac:chgData name="Dinesh Jawarashetty Jayanna" userId="S::dinesh.jawarashettyjayanna@kanini.com::0c6f676c-d931-4cb0-a5f7-29e2eebe178d" providerId="AD" clId="Web-{127A971D-8BFD-359D-D635-317E3C5F849C}" dt="2024-11-06T07:31:19.413" v="325" actId="20577"/>
          <ac:spMkLst>
            <pc:docMk/>
            <pc:sldMk cId="2665045518" sldId="282"/>
            <ac:spMk id="2" creationId="{F5D5BE93-0252-3CC3-B567-14EC47EB8C7F}"/>
          </ac:spMkLst>
        </pc:spChg>
        <pc:spChg chg="mod">
          <ac:chgData name="Dinesh Jawarashetty Jayanna" userId="S::dinesh.jawarashettyjayanna@kanini.com::0c6f676c-d931-4cb0-a5f7-29e2eebe178d" providerId="AD" clId="Web-{127A971D-8BFD-359D-D635-317E3C5F849C}" dt="2024-11-06T07:30:53.286" v="309" actId="20577"/>
          <ac:spMkLst>
            <pc:docMk/>
            <pc:sldMk cId="2665045518" sldId="282"/>
            <ac:spMk id="3" creationId="{1ABCA07C-1908-B1EB-82FA-EC63DAAF4CF4}"/>
          </ac:spMkLst>
        </pc:spChg>
      </pc:sldChg>
      <pc:sldChg chg="modSp ord">
        <pc:chgData name="Dinesh Jawarashetty Jayanna" userId="S::dinesh.jawarashettyjayanna@kanini.com::0c6f676c-d931-4cb0-a5f7-29e2eebe178d" providerId="AD" clId="Web-{127A971D-8BFD-359D-D635-317E3C5F849C}" dt="2024-11-06T07:37:41.285" v="336" actId="20577"/>
        <pc:sldMkLst>
          <pc:docMk/>
          <pc:sldMk cId="652841706" sldId="284"/>
        </pc:sldMkLst>
        <pc:spChg chg="mod">
          <ac:chgData name="Dinesh Jawarashetty Jayanna" userId="S::dinesh.jawarashettyjayanna@kanini.com::0c6f676c-d931-4cb0-a5f7-29e2eebe178d" providerId="AD" clId="Web-{127A971D-8BFD-359D-D635-317E3C5F849C}" dt="2024-11-06T07:13:44.397" v="149" actId="14100"/>
          <ac:spMkLst>
            <pc:docMk/>
            <pc:sldMk cId="652841706" sldId="284"/>
            <ac:spMk id="2" creationId="{1C72343A-9CB0-F2AD-EF62-5DEE3E97F956}"/>
          </ac:spMkLst>
        </pc:spChg>
        <pc:spChg chg="mod">
          <ac:chgData name="Dinesh Jawarashetty Jayanna" userId="S::dinesh.jawarashettyjayanna@kanini.com::0c6f676c-d931-4cb0-a5f7-29e2eebe178d" providerId="AD" clId="Web-{127A971D-8BFD-359D-D635-317E3C5F849C}" dt="2024-11-06T07:37:41.285" v="336" actId="20577"/>
          <ac:spMkLst>
            <pc:docMk/>
            <pc:sldMk cId="652841706" sldId="284"/>
            <ac:spMk id="3" creationId="{1C6744DD-5BC8-42C8-4313-13CE95ED575B}"/>
          </ac:spMkLst>
        </pc:spChg>
      </pc:sldChg>
      <pc:sldChg chg="del">
        <pc:chgData name="Dinesh Jawarashetty Jayanna" userId="S::dinesh.jawarashettyjayanna@kanini.com::0c6f676c-d931-4cb0-a5f7-29e2eebe178d" providerId="AD" clId="Web-{127A971D-8BFD-359D-D635-317E3C5F849C}" dt="2024-11-06T07:28:00.413" v="278"/>
        <pc:sldMkLst>
          <pc:docMk/>
          <pc:sldMk cId="2547630249" sldId="292"/>
        </pc:sldMkLst>
      </pc:sldChg>
      <pc:sldChg chg="modSp">
        <pc:chgData name="Dinesh Jawarashetty Jayanna" userId="S::dinesh.jawarashettyjayanna@kanini.com::0c6f676c-d931-4cb0-a5f7-29e2eebe178d" providerId="AD" clId="Web-{127A971D-8BFD-359D-D635-317E3C5F849C}" dt="2024-11-06T07:26:37.501" v="267" actId="20577"/>
        <pc:sldMkLst>
          <pc:docMk/>
          <pc:sldMk cId="2896729692" sldId="293"/>
        </pc:sldMkLst>
        <pc:spChg chg="mod">
          <ac:chgData name="Dinesh Jawarashetty Jayanna" userId="S::dinesh.jawarashettyjayanna@kanini.com::0c6f676c-d931-4cb0-a5f7-29e2eebe178d" providerId="AD" clId="Web-{127A971D-8BFD-359D-D635-317E3C5F849C}" dt="2024-11-06T07:26:37.501" v="267" actId="20577"/>
          <ac:spMkLst>
            <pc:docMk/>
            <pc:sldMk cId="2896729692" sldId="293"/>
            <ac:spMk id="3" creationId="{3102C019-641F-01D9-E14F-5956546FB684}"/>
          </ac:spMkLst>
        </pc:spChg>
      </pc:sldChg>
      <pc:sldChg chg="modSp">
        <pc:chgData name="Dinesh Jawarashetty Jayanna" userId="S::dinesh.jawarashettyjayanna@kanini.com::0c6f676c-d931-4cb0-a5f7-29e2eebe178d" providerId="AD" clId="Web-{127A971D-8BFD-359D-D635-317E3C5F849C}" dt="2024-11-06T07:49:13.008" v="373" actId="20577"/>
        <pc:sldMkLst>
          <pc:docMk/>
          <pc:sldMk cId="520437051" sldId="294"/>
        </pc:sldMkLst>
        <pc:spChg chg="mod">
          <ac:chgData name="Dinesh Jawarashetty Jayanna" userId="S::dinesh.jawarashettyjayanna@kanini.com::0c6f676c-d931-4cb0-a5f7-29e2eebe178d" providerId="AD" clId="Web-{127A971D-8BFD-359D-D635-317E3C5F849C}" dt="2024-11-06T07:49:13.008" v="373" actId="20577"/>
          <ac:spMkLst>
            <pc:docMk/>
            <pc:sldMk cId="520437051" sldId="294"/>
            <ac:spMk id="3" creationId="{2EC55095-BBA0-963E-C65D-AB044C242C48}"/>
          </ac:spMkLst>
        </pc:spChg>
      </pc:sldChg>
      <pc:sldChg chg="modSp">
        <pc:chgData name="Dinesh Jawarashetty Jayanna" userId="S::dinesh.jawarashettyjayanna@kanini.com::0c6f676c-d931-4cb0-a5f7-29e2eebe178d" providerId="AD" clId="Web-{127A971D-8BFD-359D-D635-317E3C5F849C}" dt="2024-11-06T07:50:07.121" v="374" actId="20577"/>
        <pc:sldMkLst>
          <pc:docMk/>
          <pc:sldMk cId="1695232103" sldId="295"/>
        </pc:sldMkLst>
        <pc:spChg chg="mod">
          <ac:chgData name="Dinesh Jawarashetty Jayanna" userId="S::dinesh.jawarashettyjayanna@kanini.com::0c6f676c-d931-4cb0-a5f7-29e2eebe178d" providerId="AD" clId="Web-{127A971D-8BFD-359D-D635-317E3C5F849C}" dt="2024-11-06T07:50:07.121" v="374" actId="20577"/>
          <ac:spMkLst>
            <pc:docMk/>
            <pc:sldMk cId="1695232103" sldId="295"/>
            <ac:spMk id="3" creationId="{1012B29D-1D63-EF4D-8388-DCADE7A8E221}"/>
          </ac:spMkLst>
        </pc:spChg>
      </pc:sldChg>
      <pc:sldChg chg="modSp new ord">
        <pc:chgData name="Dinesh Jawarashetty Jayanna" userId="S::dinesh.jawarashettyjayanna@kanini.com::0c6f676c-d931-4cb0-a5f7-29e2eebe178d" providerId="AD" clId="Web-{127A971D-8BFD-359D-D635-317E3C5F849C}" dt="2024-11-06T07:47:20.984" v="372" actId="20577"/>
        <pc:sldMkLst>
          <pc:docMk/>
          <pc:sldMk cId="3374816613" sldId="296"/>
        </pc:sldMkLst>
        <pc:spChg chg="mod">
          <ac:chgData name="Dinesh Jawarashetty Jayanna" userId="S::dinesh.jawarashettyjayanna@kanini.com::0c6f676c-d931-4cb0-a5f7-29e2eebe178d" providerId="AD" clId="Web-{127A971D-8BFD-359D-D635-317E3C5F849C}" dt="2024-11-06T07:09:32.112" v="136" actId="20577"/>
          <ac:spMkLst>
            <pc:docMk/>
            <pc:sldMk cId="3374816613" sldId="296"/>
            <ac:spMk id="2" creationId="{946DAD61-5318-3C86-2BB9-8478C9442FF1}"/>
          </ac:spMkLst>
        </pc:spChg>
        <pc:spChg chg="mod">
          <ac:chgData name="Dinesh Jawarashetty Jayanna" userId="S::dinesh.jawarashettyjayanna@kanini.com::0c6f676c-d931-4cb0-a5f7-29e2eebe178d" providerId="AD" clId="Web-{127A971D-8BFD-359D-D635-317E3C5F849C}" dt="2024-11-06T07:47:20.984" v="372" actId="20577"/>
          <ac:spMkLst>
            <pc:docMk/>
            <pc:sldMk cId="3374816613" sldId="296"/>
            <ac:spMk id="3" creationId="{1ECEAC0C-2284-AC39-1EBD-A470BDAFA42A}"/>
          </ac:spMkLst>
        </pc:spChg>
      </pc:sldChg>
      <pc:sldChg chg="new del">
        <pc:chgData name="Dinesh Jawarashetty Jayanna" userId="S::dinesh.jawarashettyjayanna@kanini.com::0c6f676c-d931-4cb0-a5f7-29e2eebe178d" providerId="AD" clId="Web-{127A971D-8BFD-359D-D635-317E3C5F849C}" dt="2024-11-06T07:31:14.178" v="318"/>
        <pc:sldMkLst>
          <pc:docMk/>
          <pc:sldMk cId="184951002" sldId="297"/>
        </pc:sldMkLst>
      </pc:sldChg>
      <pc:sldChg chg="modSp new ord">
        <pc:chgData name="Dinesh Jawarashetty Jayanna" userId="S::dinesh.jawarashettyjayanna@kanini.com::0c6f676c-d931-4cb0-a5f7-29e2eebe178d" providerId="AD" clId="Web-{127A971D-8BFD-359D-D635-317E3C5F849C}" dt="2024-11-06T07:32:12.448" v="333"/>
        <pc:sldMkLst>
          <pc:docMk/>
          <pc:sldMk cId="487089835" sldId="297"/>
        </pc:sldMkLst>
        <pc:spChg chg="mod">
          <ac:chgData name="Dinesh Jawarashetty Jayanna" userId="S::dinesh.jawarashettyjayanna@kanini.com::0c6f676c-d931-4cb0-a5f7-29e2eebe178d" providerId="AD" clId="Web-{127A971D-8BFD-359D-D635-317E3C5F849C}" dt="2024-11-06T07:31:47.430" v="329" actId="20577"/>
          <ac:spMkLst>
            <pc:docMk/>
            <pc:sldMk cId="487089835" sldId="297"/>
            <ac:spMk id="2" creationId="{C3156752-E899-AE00-9BE9-D1E9307817B3}"/>
          </ac:spMkLst>
        </pc:spChg>
        <pc:spChg chg="mod">
          <ac:chgData name="Dinesh Jawarashetty Jayanna" userId="S::dinesh.jawarashettyjayanna@kanini.com::0c6f676c-d931-4cb0-a5f7-29e2eebe178d" providerId="AD" clId="Web-{127A971D-8BFD-359D-D635-317E3C5F849C}" dt="2024-11-06T07:31:54.728" v="331" actId="20577"/>
          <ac:spMkLst>
            <pc:docMk/>
            <pc:sldMk cId="487089835" sldId="297"/>
            <ac:spMk id="3" creationId="{97002D17-0955-F82B-F160-E55F22A5521A}"/>
          </ac:spMkLst>
        </pc:spChg>
      </pc:sldChg>
      <pc:sldChg chg="modSp new del">
        <pc:chgData name="Dinesh Jawarashetty Jayanna" userId="S::dinesh.jawarashettyjayanna@kanini.com::0c6f676c-d931-4cb0-a5f7-29e2eebe178d" providerId="AD" clId="Web-{127A971D-8BFD-359D-D635-317E3C5F849C}" dt="2024-11-06T07:23:24.549" v="251"/>
        <pc:sldMkLst>
          <pc:docMk/>
          <pc:sldMk cId="614893714" sldId="297"/>
        </pc:sldMkLst>
        <pc:spChg chg="mod">
          <ac:chgData name="Dinesh Jawarashetty Jayanna" userId="S::dinesh.jawarashettyjayanna@kanini.com::0c6f676c-d931-4cb0-a5f7-29e2eebe178d" providerId="AD" clId="Web-{127A971D-8BFD-359D-D635-317E3C5F849C}" dt="2024-11-06T07:19:27.453" v="218" actId="20577"/>
          <ac:spMkLst>
            <pc:docMk/>
            <pc:sldMk cId="614893714" sldId="297"/>
            <ac:spMk id="2" creationId="{5FF81F84-C2B0-02FC-782B-1660B6D5E509}"/>
          </ac:spMkLst>
        </pc:spChg>
        <pc:spChg chg="mod">
          <ac:chgData name="Dinesh Jawarashetty Jayanna" userId="S::dinesh.jawarashettyjayanna@kanini.com::0c6f676c-d931-4cb0-a5f7-29e2eebe178d" providerId="AD" clId="Web-{127A971D-8BFD-359D-D635-317E3C5F849C}" dt="2024-11-06T07:22:49.812" v="250" actId="20577"/>
          <ac:spMkLst>
            <pc:docMk/>
            <pc:sldMk cId="614893714" sldId="297"/>
            <ac:spMk id="3" creationId="{9FD718F3-1073-F83F-EC04-6C5DF42753A5}"/>
          </ac:spMkLst>
        </pc:spChg>
      </pc:sldChg>
      <pc:sldChg chg="new del">
        <pc:chgData name="Dinesh Jawarashetty Jayanna" userId="S::dinesh.jawarashettyjayanna@kanini.com::0c6f676c-d931-4cb0-a5f7-29e2eebe178d" providerId="AD" clId="Web-{127A971D-8BFD-359D-D635-317E3C5F849C}" dt="2024-11-06T07:31:41.758" v="327"/>
        <pc:sldMkLst>
          <pc:docMk/>
          <pc:sldMk cId="3853355272" sldId="297"/>
        </pc:sldMkLst>
      </pc:sldChg>
      <pc:sldChg chg="addSp delSp modSp new del">
        <pc:chgData name="Dinesh Jawarashetty Jayanna" userId="S::dinesh.jawarashettyjayanna@kanini.com::0c6f676c-d931-4cb0-a5f7-29e2eebe178d" providerId="AD" clId="Web-{127A971D-8BFD-359D-D635-317E3C5F849C}" dt="2024-11-06T07:57:01.652" v="403"/>
        <pc:sldMkLst>
          <pc:docMk/>
          <pc:sldMk cId="1875350935" sldId="298"/>
        </pc:sldMkLst>
        <pc:spChg chg="del">
          <ac:chgData name="Dinesh Jawarashetty Jayanna" userId="S::dinesh.jawarashettyjayanna@kanini.com::0c6f676c-d931-4cb0-a5f7-29e2eebe178d" providerId="AD" clId="Web-{127A971D-8BFD-359D-D635-317E3C5F849C}" dt="2024-11-06T07:54:45.814" v="376"/>
          <ac:spMkLst>
            <pc:docMk/>
            <pc:sldMk cId="1875350935" sldId="298"/>
            <ac:spMk id="3" creationId="{F77511E2-D766-DBB4-0FDD-BB312814496D}"/>
          </ac:spMkLst>
        </pc:spChg>
        <pc:spChg chg="add del mod">
          <ac:chgData name="Dinesh Jawarashetty Jayanna" userId="S::dinesh.jawarashettyjayanna@kanini.com::0c6f676c-d931-4cb0-a5f7-29e2eebe178d" providerId="AD" clId="Web-{127A971D-8BFD-359D-D635-317E3C5F849C}" dt="2024-11-06T07:56:04.257" v="400"/>
          <ac:spMkLst>
            <pc:docMk/>
            <pc:sldMk cId="1875350935" sldId="298"/>
            <ac:spMk id="7" creationId="{ACDDB39B-594B-18EC-ADD2-9857997D1098}"/>
          </ac:spMkLst>
        </pc:spChg>
        <pc:graphicFrameChg chg="add del mod ord modGraphic">
          <ac:chgData name="Dinesh Jawarashetty Jayanna" userId="S::dinesh.jawarashettyjayanna@kanini.com::0c6f676c-d931-4cb0-a5f7-29e2eebe178d" providerId="AD" clId="Web-{127A971D-8BFD-359D-D635-317E3C5F849C}" dt="2024-11-06T07:55:57.538" v="399"/>
          <ac:graphicFrameMkLst>
            <pc:docMk/>
            <pc:sldMk cId="1875350935" sldId="298"/>
            <ac:graphicFrameMk id="5" creationId="{CB5DB43B-11F3-95DB-976F-F1627A8B472B}"/>
          </ac:graphicFrameMkLst>
        </pc:graphicFrameChg>
        <pc:graphicFrameChg chg="add mod ord modGraphic">
          <ac:chgData name="Dinesh Jawarashetty Jayanna" userId="S::dinesh.jawarashettyjayanna@kanini.com::0c6f676c-d931-4cb0-a5f7-29e2eebe178d" providerId="AD" clId="Web-{127A971D-8BFD-359D-D635-317E3C5F849C}" dt="2024-11-06T07:56:04.257" v="400"/>
          <ac:graphicFrameMkLst>
            <pc:docMk/>
            <pc:sldMk cId="1875350935" sldId="298"/>
            <ac:graphicFrameMk id="8" creationId="{6980FE58-DF46-3756-7005-3D19B749A922}"/>
          </ac:graphicFrameMkLst>
        </pc:graphicFrameChg>
        <pc:graphicFrameChg chg="add mod">
          <ac:chgData name="Dinesh Jawarashetty Jayanna" userId="S::dinesh.jawarashettyjayanna@kanini.com::0c6f676c-d931-4cb0-a5f7-29e2eebe178d" providerId="AD" clId="Web-{127A971D-8BFD-359D-D635-317E3C5F849C}" dt="2024-11-06T07:56:21.165" v="401"/>
          <ac:graphicFrameMkLst>
            <pc:docMk/>
            <pc:sldMk cId="1875350935" sldId="298"/>
            <ac:graphicFrameMk id="10" creationId="{3691FE13-13CD-3C86-F01F-2AF0A9C73EB7}"/>
          </ac:graphicFrameMkLst>
        </pc:graphicFrameChg>
        <pc:graphicFrameChg chg="add mod">
          <ac:chgData name="Dinesh Jawarashetty Jayanna" userId="S::dinesh.jawarashettyjayanna@kanini.com::0c6f676c-d931-4cb0-a5f7-29e2eebe178d" providerId="AD" clId="Web-{127A971D-8BFD-359D-D635-317E3C5F849C}" dt="2024-11-06T07:56:24.478" v="402"/>
          <ac:graphicFrameMkLst>
            <pc:docMk/>
            <pc:sldMk cId="1875350935" sldId="298"/>
            <ac:graphicFrameMk id="12" creationId="{BE3F2DAC-42ED-A725-EA53-718508F8D202}"/>
          </ac:graphicFrameMkLst>
        </pc:graphicFrameChg>
      </pc:sldChg>
    </pc:docChg>
  </pc:docChgLst>
  <pc:docChgLst>
    <pc:chgData name="Dinesh Jawarashetty Jayanna" userId="S::dinesh.jawarashettyjayanna@kanini.com::0c6f676c-d931-4cb0-a5f7-29e2eebe178d" providerId="AD" clId="Web-{8F714EE9-40DD-3DE1-B72B-784EA0C53215}"/>
    <pc:docChg chg="addSld delSld modSld sldOrd">
      <pc:chgData name="Dinesh Jawarashetty Jayanna" userId="S::dinesh.jawarashettyjayanna@kanini.com::0c6f676c-d931-4cb0-a5f7-29e2eebe178d" providerId="AD" clId="Web-{8F714EE9-40DD-3DE1-B72B-784EA0C53215}" dt="2024-11-06T06:53:00.241" v="307" actId="14100"/>
      <pc:docMkLst>
        <pc:docMk/>
      </pc:docMkLst>
      <pc:sldChg chg="del">
        <pc:chgData name="Dinesh Jawarashetty Jayanna" userId="S::dinesh.jawarashettyjayanna@kanini.com::0c6f676c-d931-4cb0-a5f7-29e2eebe178d" providerId="AD" clId="Web-{8F714EE9-40DD-3DE1-B72B-784EA0C53215}" dt="2024-11-06T06:10:22.498" v="107"/>
        <pc:sldMkLst>
          <pc:docMk/>
          <pc:sldMk cId="1839748091" sldId="271"/>
        </pc:sldMkLst>
      </pc:sldChg>
      <pc:sldChg chg="modSp">
        <pc:chgData name="Dinesh Jawarashetty Jayanna" userId="S::dinesh.jawarashettyjayanna@kanini.com::0c6f676c-d931-4cb0-a5f7-29e2eebe178d" providerId="AD" clId="Web-{8F714EE9-40DD-3DE1-B72B-784EA0C53215}" dt="2024-11-06T06:08:39.537" v="16"/>
        <pc:sldMkLst>
          <pc:docMk/>
          <pc:sldMk cId="2803092014" sldId="278"/>
        </pc:sldMkLst>
        <pc:spChg chg="mod">
          <ac:chgData name="Dinesh Jawarashetty Jayanna" userId="S::dinesh.jawarashettyjayanna@kanini.com::0c6f676c-d931-4cb0-a5f7-29e2eebe178d" providerId="AD" clId="Web-{8F714EE9-40DD-3DE1-B72B-784EA0C53215}" dt="2024-11-06T06:08:39.537" v="16"/>
          <ac:spMkLst>
            <pc:docMk/>
            <pc:sldMk cId="2803092014" sldId="278"/>
            <ac:spMk id="4" creationId="{10047101-8D42-6100-9CEA-AEC0FAEAB606}"/>
          </ac:spMkLst>
        </pc:spChg>
        <pc:picChg chg="ord">
          <ac:chgData name="Dinesh Jawarashetty Jayanna" userId="S::dinesh.jawarashettyjayanna@kanini.com::0c6f676c-d931-4cb0-a5f7-29e2eebe178d" providerId="AD" clId="Web-{8F714EE9-40DD-3DE1-B72B-784EA0C53215}" dt="2024-11-06T06:08:20.285" v="11"/>
          <ac:picMkLst>
            <pc:docMk/>
            <pc:sldMk cId="2803092014" sldId="278"/>
            <ac:picMk id="8" creationId="{53227D59-33F9-9DDB-1C5C-A938A989EE51}"/>
          </ac:picMkLst>
        </pc:picChg>
      </pc:sldChg>
      <pc:sldChg chg="modSp">
        <pc:chgData name="Dinesh Jawarashetty Jayanna" userId="S::dinesh.jawarashettyjayanna@kanini.com::0c6f676c-d931-4cb0-a5f7-29e2eebe178d" providerId="AD" clId="Web-{8F714EE9-40DD-3DE1-B72B-784EA0C53215}" dt="2024-11-06T06:10:11.653" v="106" actId="20577"/>
        <pc:sldMkLst>
          <pc:docMk/>
          <pc:sldMk cId="2665045518" sldId="282"/>
        </pc:sldMkLst>
        <pc:spChg chg="mod">
          <ac:chgData name="Dinesh Jawarashetty Jayanna" userId="S::dinesh.jawarashettyjayanna@kanini.com::0c6f676c-d931-4cb0-a5f7-29e2eebe178d" providerId="AD" clId="Web-{8F714EE9-40DD-3DE1-B72B-784EA0C53215}" dt="2024-11-06T06:10:11.653" v="106" actId="20577"/>
          <ac:spMkLst>
            <pc:docMk/>
            <pc:sldMk cId="2665045518" sldId="282"/>
            <ac:spMk id="3" creationId="{1ABCA07C-1908-B1EB-82FA-EC63DAAF4CF4}"/>
          </ac:spMkLst>
        </pc:spChg>
      </pc:sldChg>
      <pc:sldChg chg="del">
        <pc:chgData name="Dinesh Jawarashetty Jayanna" userId="S::dinesh.jawarashettyjayanna@kanini.com::0c6f676c-d931-4cb0-a5f7-29e2eebe178d" providerId="AD" clId="Web-{8F714EE9-40DD-3DE1-B72B-784EA0C53215}" dt="2024-11-06T06:10:24.857" v="108"/>
        <pc:sldMkLst>
          <pc:docMk/>
          <pc:sldMk cId="1388592114" sldId="283"/>
        </pc:sldMkLst>
      </pc:sldChg>
      <pc:sldChg chg="modSp">
        <pc:chgData name="Dinesh Jawarashetty Jayanna" userId="S::dinesh.jawarashettyjayanna@kanini.com::0c6f676c-d931-4cb0-a5f7-29e2eebe178d" providerId="AD" clId="Web-{8F714EE9-40DD-3DE1-B72B-784EA0C53215}" dt="2024-11-06T06:53:00.241" v="307" actId="14100"/>
        <pc:sldMkLst>
          <pc:docMk/>
          <pc:sldMk cId="652841706" sldId="284"/>
        </pc:sldMkLst>
        <pc:spChg chg="mod">
          <ac:chgData name="Dinesh Jawarashetty Jayanna" userId="S::dinesh.jawarashettyjayanna@kanini.com::0c6f676c-d931-4cb0-a5f7-29e2eebe178d" providerId="AD" clId="Web-{8F714EE9-40DD-3DE1-B72B-784EA0C53215}" dt="2024-11-06T06:53:00.241" v="307" actId="14100"/>
          <ac:spMkLst>
            <pc:docMk/>
            <pc:sldMk cId="652841706" sldId="284"/>
            <ac:spMk id="2" creationId="{1C72343A-9CB0-F2AD-EF62-5DEE3E97F956}"/>
          </ac:spMkLst>
        </pc:spChg>
        <pc:spChg chg="mod">
          <ac:chgData name="Dinesh Jawarashetty Jayanna" userId="S::dinesh.jawarashettyjayanna@kanini.com::0c6f676c-d931-4cb0-a5f7-29e2eebe178d" providerId="AD" clId="Web-{8F714EE9-40DD-3DE1-B72B-784EA0C53215}" dt="2024-11-06T06:52:57.116" v="306" actId="14100"/>
          <ac:spMkLst>
            <pc:docMk/>
            <pc:sldMk cId="652841706" sldId="284"/>
            <ac:spMk id="3" creationId="{1C6744DD-5BC8-42C8-4313-13CE95ED575B}"/>
          </ac:spMkLst>
        </pc:spChg>
      </pc:sldChg>
      <pc:sldChg chg="del">
        <pc:chgData name="Dinesh Jawarashetty Jayanna" userId="S::dinesh.jawarashettyjayanna@kanini.com::0c6f676c-d931-4cb0-a5f7-29e2eebe178d" providerId="AD" clId="Web-{8F714EE9-40DD-3DE1-B72B-784EA0C53215}" dt="2024-11-06T06:10:31.733" v="109"/>
        <pc:sldMkLst>
          <pc:docMk/>
          <pc:sldMk cId="2855514139" sldId="285"/>
        </pc:sldMkLst>
      </pc:sldChg>
      <pc:sldChg chg="del">
        <pc:chgData name="Dinesh Jawarashetty Jayanna" userId="S::dinesh.jawarashettyjayanna@kanini.com::0c6f676c-d931-4cb0-a5f7-29e2eebe178d" providerId="AD" clId="Web-{8F714EE9-40DD-3DE1-B72B-784EA0C53215}" dt="2024-11-06T06:14:20.485" v="197"/>
        <pc:sldMkLst>
          <pc:docMk/>
          <pc:sldMk cId="233018862" sldId="286"/>
        </pc:sldMkLst>
      </pc:sldChg>
      <pc:sldChg chg="addSp delSp modSp">
        <pc:chgData name="Dinesh Jawarashetty Jayanna" userId="S::dinesh.jawarashettyjayanna@kanini.com::0c6f676c-d931-4cb0-a5f7-29e2eebe178d" providerId="AD" clId="Web-{8F714EE9-40DD-3DE1-B72B-784EA0C53215}" dt="2024-11-06T06:14:48.534" v="213"/>
        <pc:sldMkLst>
          <pc:docMk/>
          <pc:sldMk cId="3353460760" sldId="287"/>
        </pc:sldMkLst>
        <pc:spChg chg="mod">
          <ac:chgData name="Dinesh Jawarashetty Jayanna" userId="S::dinesh.jawarashettyjayanna@kanini.com::0c6f676c-d931-4cb0-a5f7-29e2eebe178d" providerId="AD" clId="Web-{8F714EE9-40DD-3DE1-B72B-784EA0C53215}" dt="2024-11-06T06:14:31.283" v="202" actId="20577"/>
          <ac:spMkLst>
            <pc:docMk/>
            <pc:sldMk cId="3353460760" sldId="287"/>
            <ac:spMk id="3" creationId="{476CC09F-7383-3A4C-555C-35DA0BB4B76E}"/>
          </ac:spMkLst>
        </pc:spChg>
        <pc:spChg chg="add mod">
          <ac:chgData name="Dinesh Jawarashetty Jayanna" userId="S::dinesh.jawarashettyjayanna@kanini.com::0c6f676c-d931-4cb0-a5f7-29e2eebe178d" providerId="AD" clId="Web-{8F714EE9-40DD-3DE1-B72B-784EA0C53215}" dt="2024-11-06T06:14:41.502" v="212" actId="20577"/>
          <ac:spMkLst>
            <pc:docMk/>
            <pc:sldMk cId="3353460760" sldId="287"/>
            <ac:spMk id="4" creationId="{6D8284DB-D2FA-0ADF-DB1A-FDDDDFB84F90}"/>
          </ac:spMkLst>
        </pc:spChg>
        <pc:spChg chg="del">
          <ac:chgData name="Dinesh Jawarashetty Jayanna" userId="S::dinesh.jawarashettyjayanna@kanini.com::0c6f676c-d931-4cb0-a5f7-29e2eebe178d" providerId="AD" clId="Web-{8F714EE9-40DD-3DE1-B72B-784EA0C53215}" dt="2024-11-06T06:14:33.736" v="203"/>
          <ac:spMkLst>
            <pc:docMk/>
            <pc:sldMk cId="3353460760" sldId="287"/>
            <ac:spMk id="6" creationId="{9BE7E655-DBBE-1E38-D543-EB34028F2F2B}"/>
          </ac:spMkLst>
        </pc:spChg>
        <pc:spChg chg="del">
          <ac:chgData name="Dinesh Jawarashetty Jayanna" userId="S::dinesh.jawarashettyjayanna@kanini.com::0c6f676c-d931-4cb0-a5f7-29e2eebe178d" providerId="AD" clId="Web-{8F714EE9-40DD-3DE1-B72B-784EA0C53215}" dt="2024-11-06T06:14:36.002" v="204"/>
          <ac:spMkLst>
            <pc:docMk/>
            <pc:sldMk cId="3353460760" sldId="287"/>
            <ac:spMk id="7" creationId="{845A03A5-6D4D-7072-B3BD-F2DA38CADEB0}"/>
          </ac:spMkLst>
        </pc:spChg>
        <pc:spChg chg="add del mod">
          <ac:chgData name="Dinesh Jawarashetty Jayanna" userId="S::dinesh.jawarashettyjayanna@kanini.com::0c6f676c-d931-4cb0-a5f7-29e2eebe178d" providerId="AD" clId="Web-{8F714EE9-40DD-3DE1-B72B-784EA0C53215}" dt="2024-11-06T06:14:48.534" v="213"/>
          <ac:spMkLst>
            <pc:docMk/>
            <pc:sldMk cId="3353460760" sldId="287"/>
            <ac:spMk id="8" creationId="{141CE3FC-AE9F-E221-C569-32A7DF1933FB}"/>
          </ac:spMkLst>
        </pc:spChg>
      </pc:sldChg>
      <pc:sldChg chg="del">
        <pc:chgData name="Dinesh Jawarashetty Jayanna" userId="S::dinesh.jawarashettyjayanna@kanini.com::0c6f676c-d931-4cb0-a5f7-29e2eebe178d" providerId="AD" clId="Web-{8F714EE9-40DD-3DE1-B72B-784EA0C53215}" dt="2024-11-06T06:14:53.925" v="214"/>
        <pc:sldMkLst>
          <pc:docMk/>
          <pc:sldMk cId="414523832" sldId="288"/>
        </pc:sldMkLst>
      </pc:sldChg>
      <pc:sldChg chg="del">
        <pc:chgData name="Dinesh Jawarashetty Jayanna" userId="S::dinesh.jawarashettyjayanna@kanini.com::0c6f676c-d931-4cb0-a5f7-29e2eebe178d" providerId="AD" clId="Web-{8F714EE9-40DD-3DE1-B72B-784EA0C53215}" dt="2024-11-06T06:14:55.472" v="215"/>
        <pc:sldMkLst>
          <pc:docMk/>
          <pc:sldMk cId="314440392" sldId="289"/>
        </pc:sldMkLst>
      </pc:sldChg>
      <pc:sldChg chg="del">
        <pc:chgData name="Dinesh Jawarashetty Jayanna" userId="S::dinesh.jawarashettyjayanna@kanini.com::0c6f676c-d931-4cb0-a5f7-29e2eebe178d" providerId="AD" clId="Web-{8F714EE9-40DD-3DE1-B72B-784EA0C53215}" dt="2024-11-06T06:15:01.347" v="217"/>
        <pc:sldMkLst>
          <pc:docMk/>
          <pc:sldMk cId="118667928" sldId="290"/>
        </pc:sldMkLst>
      </pc:sldChg>
      <pc:sldChg chg="del">
        <pc:chgData name="Dinesh Jawarashetty Jayanna" userId="S::dinesh.jawarashettyjayanna@kanini.com::0c6f676c-d931-4cb0-a5f7-29e2eebe178d" providerId="AD" clId="Web-{8F714EE9-40DD-3DE1-B72B-784EA0C53215}" dt="2024-11-06T06:14:56.769" v="216"/>
        <pc:sldMkLst>
          <pc:docMk/>
          <pc:sldMk cId="849465297" sldId="291"/>
        </pc:sldMkLst>
      </pc:sldChg>
      <pc:sldChg chg="addSp delSp modSp new ord">
        <pc:chgData name="Dinesh Jawarashetty Jayanna" userId="S::dinesh.jawarashettyjayanna@kanini.com::0c6f676c-d931-4cb0-a5f7-29e2eebe178d" providerId="AD" clId="Web-{8F714EE9-40DD-3DE1-B72B-784EA0C53215}" dt="2024-11-06T06:21:53.817" v="218"/>
        <pc:sldMkLst>
          <pc:docMk/>
          <pc:sldMk cId="2896729692" sldId="293"/>
        </pc:sldMkLst>
        <pc:spChg chg="mod">
          <ac:chgData name="Dinesh Jawarashetty Jayanna" userId="S::dinesh.jawarashettyjayanna@kanini.com::0c6f676c-d931-4cb0-a5f7-29e2eebe178d" providerId="AD" clId="Web-{8F714EE9-40DD-3DE1-B72B-784EA0C53215}" dt="2024-11-06T06:12:22.695" v="137" actId="20577"/>
          <ac:spMkLst>
            <pc:docMk/>
            <pc:sldMk cId="2896729692" sldId="293"/>
            <ac:spMk id="2" creationId="{F11728F1-870A-3CF8-70D3-1660C0C3A743}"/>
          </ac:spMkLst>
        </pc:spChg>
        <pc:spChg chg="mod">
          <ac:chgData name="Dinesh Jawarashetty Jayanna" userId="S::dinesh.jawarashettyjayanna@kanini.com::0c6f676c-d931-4cb0-a5f7-29e2eebe178d" providerId="AD" clId="Web-{8F714EE9-40DD-3DE1-B72B-784EA0C53215}" dt="2024-11-06T06:12:48.572" v="145" actId="20577"/>
          <ac:spMkLst>
            <pc:docMk/>
            <pc:sldMk cId="2896729692" sldId="293"/>
            <ac:spMk id="3" creationId="{3102C019-641F-01D9-E14F-5956546FB684}"/>
          </ac:spMkLst>
        </pc:spChg>
        <pc:spChg chg="add del">
          <ac:chgData name="Dinesh Jawarashetty Jayanna" userId="S::dinesh.jawarashettyjayanna@kanini.com::0c6f676c-d931-4cb0-a5f7-29e2eebe178d" providerId="AD" clId="Web-{8F714EE9-40DD-3DE1-B72B-784EA0C53215}" dt="2024-11-06T06:12:35.524" v="140"/>
          <ac:spMkLst>
            <pc:docMk/>
            <pc:sldMk cId="2896729692" sldId="293"/>
            <ac:spMk id="5" creationId="{84CCEDE8-8F1C-02D7-3AF5-1AE3F590EC20}"/>
          </ac:spMkLst>
        </pc:spChg>
      </pc:sldChg>
      <pc:sldChg chg="modSp new add del">
        <pc:chgData name="Dinesh Jawarashetty Jayanna" userId="S::dinesh.jawarashettyjayanna@kanini.com::0c6f676c-d931-4cb0-a5f7-29e2eebe178d" providerId="AD" clId="Web-{8F714EE9-40DD-3DE1-B72B-784EA0C53215}" dt="2024-11-06T06:13:17.746" v="151" actId="20577"/>
        <pc:sldMkLst>
          <pc:docMk/>
          <pc:sldMk cId="520437051" sldId="294"/>
        </pc:sldMkLst>
        <pc:spChg chg="mod">
          <ac:chgData name="Dinesh Jawarashetty Jayanna" userId="S::dinesh.jawarashettyjayanna@kanini.com::0c6f676c-d931-4cb0-a5f7-29e2eebe178d" providerId="AD" clId="Web-{8F714EE9-40DD-3DE1-B72B-784EA0C53215}" dt="2024-11-06T06:13:10.339" v="149" actId="20577"/>
          <ac:spMkLst>
            <pc:docMk/>
            <pc:sldMk cId="520437051" sldId="294"/>
            <ac:spMk id="2" creationId="{A682E7B6-2288-11EA-EDF6-3565811A6EBE}"/>
          </ac:spMkLst>
        </pc:spChg>
        <pc:spChg chg="mod">
          <ac:chgData name="Dinesh Jawarashetty Jayanna" userId="S::dinesh.jawarashettyjayanna@kanini.com::0c6f676c-d931-4cb0-a5f7-29e2eebe178d" providerId="AD" clId="Web-{8F714EE9-40DD-3DE1-B72B-784EA0C53215}" dt="2024-11-06T06:13:17.746" v="151" actId="20577"/>
          <ac:spMkLst>
            <pc:docMk/>
            <pc:sldMk cId="520437051" sldId="294"/>
            <ac:spMk id="3" creationId="{2EC55095-BBA0-963E-C65D-AB044C242C48}"/>
          </ac:spMkLst>
        </pc:spChg>
      </pc:sldChg>
      <pc:sldChg chg="modSp new">
        <pc:chgData name="Dinesh Jawarashetty Jayanna" userId="S::dinesh.jawarashettyjayanna@kanini.com::0c6f676c-d931-4cb0-a5f7-29e2eebe178d" providerId="AD" clId="Web-{8F714EE9-40DD-3DE1-B72B-784EA0C53215}" dt="2024-11-06T06:14:10.875" v="196" actId="20577"/>
        <pc:sldMkLst>
          <pc:docMk/>
          <pc:sldMk cId="1695232103" sldId="295"/>
        </pc:sldMkLst>
        <pc:spChg chg="mod">
          <ac:chgData name="Dinesh Jawarashetty Jayanna" userId="S::dinesh.jawarashettyjayanna@kanini.com::0c6f676c-d931-4cb0-a5f7-29e2eebe178d" providerId="AD" clId="Web-{8F714EE9-40DD-3DE1-B72B-784EA0C53215}" dt="2024-11-06T06:13:35.575" v="156" actId="20577"/>
          <ac:spMkLst>
            <pc:docMk/>
            <pc:sldMk cId="1695232103" sldId="295"/>
            <ac:spMk id="2" creationId="{2D5D2BC4-BBE3-1FEA-D656-BFD4776AF6E9}"/>
          </ac:spMkLst>
        </pc:spChg>
        <pc:spChg chg="mod">
          <ac:chgData name="Dinesh Jawarashetty Jayanna" userId="S::dinesh.jawarashettyjayanna@kanini.com::0c6f676c-d931-4cb0-a5f7-29e2eebe178d" providerId="AD" clId="Web-{8F714EE9-40DD-3DE1-B72B-784EA0C53215}" dt="2024-11-06T06:14:10.875" v="196" actId="20577"/>
          <ac:spMkLst>
            <pc:docMk/>
            <pc:sldMk cId="1695232103" sldId="295"/>
            <ac:spMk id="3" creationId="{1012B29D-1D63-EF4D-8388-DCADE7A8E22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41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055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986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52056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33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84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70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04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28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10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0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6218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1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7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4655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3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31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378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163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278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346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793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943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55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49" y="286203"/>
            <a:ext cx="7242400" cy="300437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/>
              <a:t>Introduction to Tricentis</a:t>
            </a:r>
            <a:r>
              <a:rPr lang="en-US" sz="3600" kern="1200">
                <a:latin typeface="+mj-lt"/>
                <a:ea typeface="+mj-ea"/>
                <a:cs typeface="+mj-cs"/>
              </a:rPr>
              <a:t> Tosca</a:t>
            </a:r>
            <a:endParaRPr lang="en-US" sz="3600" kern="1200">
              <a:latin typeface="+mj-lt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" r="12228"/>
          <a:stretch/>
        </p:blipFill>
        <p:spPr>
          <a:xfrm>
            <a:off x="6640455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3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6752-E899-AE00-9BE9-D1E93078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2D17-0955-F82B-F160-E55F22A55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History of </a:t>
            </a:r>
            <a:r>
              <a:rPr lang="en-US" dirty="0" err="1">
                <a:latin typeface="Calibri"/>
                <a:cs typeface="Calibri"/>
              </a:rPr>
              <a:t>Tricentis</a:t>
            </a:r>
            <a:r>
              <a:rPr lang="en-US" dirty="0">
                <a:latin typeface="Calibri"/>
                <a:cs typeface="Calibri"/>
              </a:rPr>
              <a:t> Tosca</a:t>
            </a:r>
          </a:p>
          <a:p>
            <a:r>
              <a:rPr lang="en-US" dirty="0"/>
              <a:t>Introduction to </a:t>
            </a:r>
            <a:r>
              <a:rPr lang="en-US" dirty="0" err="1"/>
              <a:t>Tricentis</a:t>
            </a:r>
            <a:r>
              <a:rPr lang="en-US" dirty="0"/>
              <a:t> Tosca</a:t>
            </a:r>
            <a:endParaRPr lang="en-US"/>
          </a:p>
          <a:p>
            <a:r>
              <a:rPr lang="en-US" dirty="0">
                <a:latin typeface="Calibri"/>
                <a:cs typeface="Calibri"/>
              </a:rPr>
              <a:t>Key features</a:t>
            </a:r>
          </a:p>
          <a:p>
            <a:r>
              <a:rPr lang="en-US" dirty="0">
                <a:latin typeface="Calibri"/>
                <a:cs typeface="Calibri"/>
              </a:rPr>
              <a:t>Benefits of Using Tosca</a:t>
            </a:r>
          </a:p>
          <a:p>
            <a:r>
              <a:rPr lang="en-US" dirty="0">
                <a:latin typeface="Calibri"/>
                <a:cs typeface="Calibri"/>
              </a:rPr>
              <a:t>Getting Started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8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98" y="498474"/>
            <a:ext cx="7471709" cy="1518856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dirty="0">
                <a:ea typeface="+mj-lt"/>
                <a:cs typeface="+mj-lt"/>
              </a:rPr>
              <a:t>History of </a:t>
            </a:r>
            <a:r>
              <a:rPr lang="en-US" err="1">
                <a:ea typeface="+mj-lt"/>
                <a:cs typeface="+mj-lt"/>
              </a:rPr>
              <a:t>Tricentis</a:t>
            </a:r>
            <a:r>
              <a:rPr lang="en-US" dirty="0">
                <a:ea typeface="+mj-lt"/>
                <a:cs typeface="+mj-lt"/>
              </a:rPr>
              <a:t> Tosca</a:t>
            </a:r>
            <a:endParaRPr lang="en-US"/>
          </a:p>
          <a:p>
            <a:endParaRPr lang="en-US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3" y="2094380"/>
            <a:ext cx="7929940" cy="3988284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1600" dirty="0">
                <a:ea typeface="+mn-lt"/>
                <a:cs typeface="+mn-lt"/>
              </a:rPr>
              <a:t>2007: </a:t>
            </a:r>
            <a:r>
              <a:rPr lang="en-US" sz="1600" dirty="0" err="1">
                <a:ea typeface="+mn-lt"/>
                <a:cs typeface="+mn-lt"/>
              </a:rPr>
              <a:t>Tricentis</a:t>
            </a:r>
            <a:r>
              <a:rPr lang="en-US" sz="1600" dirty="0">
                <a:ea typeface="+mn-lt"/>
                <a:cs typeface="+mn-lt"/>
              </a:rPr>
              <a:t> Tosca launched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2013: Introduced Test Data Management and Service Virtualization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2017: Acquired by Insight Partners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2020: Enhanced with AI-driven capabilities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2021-2024: Continued enhancement of Tosca support for CI/CD integration, Cloud, mobile and API Testing, ensuring relevance for Agile and DevOps practices.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AD61-5318-3C86-2BB9-8478C944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Introduction to Tricentis Tosca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EAC0C-2284-AC39-1EBD-A470BDAFA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What is Tosca :  A model-based test automation tool for simplifying and accelerating test automation.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Testing Scope: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Web &amp; Mobile: Automates multiple platforms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APIs &amp; Microservices: Supports complex integrations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Desktop Applications: Ideal for enterprise environments</a:t>
            </a:r>
            <a:endParaRPr lang="en-US" dirty="0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1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28F1-870A-3CF8-70D3-1660C0C3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2C019-641F-01D9-E14F-5956546FB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Model-Based Test Automation</a:t>
            </a:r>
          </a:p>
          <a:p>
            <a:r>
              <a:rPr lang="en-US" dirty="0">
                <a:ea typeface="+mn-lt"/>
                <a:cs typeface="+mn-lt"/>
              </a:rPr>
              <a:t>Risk-Based Testing</a:t>
            </a:r>
          </a:p>
          <a:p>
            <a:r>
              <a:rPr lang="en-US" dirty="0">
                <a:ea typeface="+mn-lt"/>
                <a:cs typeface="+mn-lt"/>
              </a:rPr>
              <a:t>Service Virtualization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Low-code for non-technical users</a:t>
            </a:r>
          </a:p>
          <a:p>
            <a:r>
              <a:rPr lang="en-US" dirty="0">
                <a:ea typeface="+mn-lt"/>
                <a:cs typeface="+mn-lt"/>
              </a:rPr>
              <a:t>Integrates with popular tools for continuous testing (ALM, JIRA, Azure </a:t>
            </a:r>
            <a:r>
              <a:rPr lang="en-US" dirty="0" err="1">
                <a:ea typeface="+mn-lt"/>
                <a:cs typeface="+mn-lt"/>
              </a:rPr>
              <a:t>Devops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qTest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2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E7B6-2288-11EA-EDF6-3565811A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Using Tosca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55095-BBA0-963E-C65D-AB044C242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Efficiency</a:t>
            </a:r>
            <a:r>
              <a:rPr lang="en-US" dirty="0">
                <a:ea typeface="+mn-lt"/>
                <a:cs typeface="+mn-lt"/>
              </a:rPr>
              <a:t>: Reduces time and effort in test creation and execution.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Accuracy</a:t>
            </a:r>
            <a:r>
              <a:rPr lang="en-US" dirty="0">
                <a:ea typeface="+mn-lt"/>
                <a:cs typeface="+mn-lt"/>
              </a:rPr>
              <a:t>: Ensures comprehensive test coverage.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Scalability</a:t>
            </a:r>
            <a:r>
              <a:rPr lang="en-US" dirty="0">
                <a:ea typeface="+mn-lt"/>
                <a:cs typeface="+mn-lt"/>
              </a:rPr>
              <a:t>: Supports large-scale testing environments.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Ease of Use</a:t>
            </a:r>
            <a:r>
              <a:rPr lang="en-US" dirty="0">
                <a:ea typeface="+mn-lt"/>
                <a:cs typeface="+mn-lt"/>
              </a:rPr>
              <a:t>: Codeless automation makes it accessible to non-technical users.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Client Benefits: </a:t>
            </a:r>
            <a:r>
              <a:rPr lang="en-US" dirty="0">
                <a:ea typeface="+mn-lt"/>
                <a:cs typeface="+mn-lt"/>
              </a:rPr>
              <a:t>Reduces manual effort and lowers testing costs</a:t>
            </a:r>
            <a:endParaRPr lang="en-US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043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2BC4-BBE3-1FEA-D656-BFD4776A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B29D-1D63-EF4D-8388-DCADE7A8E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Software Installation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License Activation</a:t>
            </a:r>
          </a:p>
          <a:p>
            <a:r>
              <a:rPr lang="en-US" dirty="0">
                <a:ea typeface="+mn-lt"/>
                <a:cs typeface="+mn-lt"/>
              </a:rPr>
              <a:t>Workspace Setup</a:t>
            </a:r>
            <a:endParaRPr lang="en-US" dirty="0"/>
          </a:p>
          <a:p>
            <a:r>
              <a:rPr lang="en-US" dirty="0"/>
              <a:t>Launch the Workspace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3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284DB-D2FA-0ADF-DB1A-FDDDDFB84F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3DFloatVTI</Template>
  <TotalTime>0</TotalTime>
  <Words>416</Words>
  <Application>Microsoft Office PowerPoint</Application>
  <PresentationFormat>Widescreen</PresentationFormat>
  <Paragraphs>117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3DFloatVTI</vt:lpstr>
      <vt:lpstr>Introduction to Tricentis Tosca</vt:lpstr>
      <vt:lpstr>Agenda</vt:lpstr>
      <vt:lpstr>History of Tricentis Tosca </vt:lpstr>
      <vt:lpstr>Introduction to Tricentis Tosca</vt:lpstr>
      <vt:lpstr>Key Features</vt:lpstr>
      <vt:lpstr>Benefits of Using Tosca </vt:lpstr>
      <vt:lpstr>Getting Started 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259</cp:revision>
  <dcterms:created xsi:type="dcterms:W3CDTF">2024-11-06T06:00:42Z</dcterms:created>
  <dcterms:modified xsi:type="dcterms:W3CDTF">2024-11-06T08:21:33Z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