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winery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Winery by Province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Price by variety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b171fda-2185-4284-b267-f8b4f624da9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60d96efcf34430c" /><Relationship Type="http://schemas.openxmlformats.org/officeDocument/2006/relationships/slideLayout" Target="/ppt/slideLayouts/slideLayout8.xml" Id="R5e98b47f0f8647b8" /><Relationship Type="http://schemas.openxmlformats.org/officeDocument/2006/relationships/hyperlink" Target="https://app.powerbi.com/groups/me/reports/cb171fda-2185-4284-b267-f8b4f624da94/?pbi_source=PowerPoint" TargetMode="External" Id="RelId0" /><Relationship Type="http://schemas.openxmlformats.org/officeDocument/2006/relationships/image" Target="/ppt/media/image4.png" Id="imgId18530437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Assignment_1_PowerBI_AsharShamim_21616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4/6/2024 7:03:41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12/1/2023 7:17:46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Number of winery by country ,Winery by Province ,pivotTable ,Price by variety ,lineClusteredColumnCombo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53043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