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shu2.pythonanywhere.com/get/united%20states" TargetMode="External"/><Relationship Id="rId2" Type="http://schemas.openxmlformats.org/officeDocument/2006/relationships/hyperlink" Target="ashu2.pythonanywhe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hu2.pythonanywhere.com/get/united%20stat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 using 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Ashutosh Mishra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to the unique URL: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ashu2.pythonanywhere.com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links:</a:t>
            </a:r>
          </a:p>
          <a:p>
            <a:r>
              <a:rPr lang="en-US" dirty="0" smtClean="0">
                <a:hlinkClick r:id="rId3"/>
              </a:rPr>
              <a:t>http://ashu2.pythonanywhere.com/get/united states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http://ashu2.pythonanywhere.com/get/united state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Sincerely,</a:t>
            </a:r>
          </a:p>
          <a:p>
            <a:pPr>
              <a:buNone/>
            </a:pPr>
            <a:r>
              <a:rPr lang="en-US" dirty="0" smtClean="0"/>
              <a:t>Ashutosh Mishra</a:t>
            </a:r>
          </a:p>
          <a:p>
            <a:pPr>
              <a:buNone/>
            </a:pPr>
            <a:r>
              <a:rPr lang="en-US" dirty="0" smtClean="0"/>
              <a:t>Contact : +91 8018642428</a:t>
            </a:r>
          </a:p>
          <a:p>
            <a:pPr>
              <a:buNone/>
            </a:pPr>
            <a:r>
              <a:rPr lang="en-US" dirty="0" smtClean="0"/>
              <a:t>E-mail : prog.mishra@gmail.com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data </a:t>
            </a:r>
            <a:r>
              <a:rPr lang="en-US" dirty="0" err="1" smtClean="0"/>
              <a:t>i.e</a:t>
            </a:r>
            <a:r>
              <a:rPr lang="en-US" dirty="0" smtClean="0"/>
              <a:t> from the document sent by </a:t>
            </a:r>
            <a:r>
              <a:rPr lang="en-US" dirty="0" err="1" smtClean="0"/>
              <a:t>DataGrokr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a database with country and capitals.</a:t>
            </a:r>
          </a:p>
          <a:p>
            <a:r>
              <a:rPr lang="en-US" dirty="0" smtClean="0"/>
              <a:t>Creating a flask app with link to the database and rendering templates to show the result.</a:t>
            </a:r>
          </a:p>
          <a:p>
            <a:r>
              <a:rPr lang="en-US" dirty="0" smtClean="0"/>
              <a:t>Creating a unique </a:t>
            </a:r>
            <a:r>
              <a:rPr lang="en-US" dirty="0" err="1" smtClean="0"/>
              <a:t>url</a:t>
            </a:r>
            <a:r>
              <a:rPr lang="en-US" dirty="0" smtClean="0"/>
              <a:t> to show the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flask app.</a:t>
            </a:r>
          </a:p>
          <a:p>
            <a:r>
              <a:rPr lang="en-US" dirty="0" smtClean="0"/>
              <a:t>Use of templates to render python code</a:t>
            </a:r>
          </a:p>
          <a:p>
            <a:r>
              <a:rPr lang="en-US" dirty="0" smtClean="0"/>
              <a:t>Using various types of open host platforms to host my web app.</a:t>
            </a:r>
          </a:p>
          <a:p>
            <a:r>
              <a:rPr lang="en-US" dirty="0" smtClean="0"/>
              <a:t>Creating an API to work with my app.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server with unique </a:t>
            </a:r>
            <a:r>
              <a:rPr lang="en-US" dirty="0" err="1" smtClean="0"/>
              <a:t>url</a:t>
            </a:r>
            <a:r>
              <a:rPr lang="en-US" dirty="0" smtClean="0"/>
              <a:t> to show to </a:t>
            </a:r>
            <a:r>
              <a:rPr lang="en-US" dirty="0" err="1" smtClean="0"/>
              <a:t>DataGrokr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had to try more than 5 different websites and hosting platforms including the one provided in the document and finally interlinking it with the database.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the results in my local machine. The final results are in the cloud.</a:t>
            </a:r>
          </a:p>
          <a:p>
            <a:r>
              <a:rPr lang="en-US" dirty="0" smtClean="0"/>
              <a:t>Homepage :</a:t>
            </a:r>
            <a:endParaRPr lang="en-US" dirty="0"/>
          </a:p>
        </p:txBody>
      </p:sp>
      <p:pic>
        <p:nvPicPr>
          <p:cNvPr id="15" name="Picture 14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0"/>
            <a:ext cx="9144000" cy="2765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India :</a:t>
            </a:r>
            <a:endParaRPr lang="en-US" dirty="0"/>
          </a:p>
        </p:txBody>
      </p:sp>
      <p:pic>
        <p:nvPicPr>
          <p:cNvPr id="4" name="Content Placeholder 3" descr="india js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3429000"/>
            <a:ext cx="3958115" cy="2819400"/>
          </a:xfrm>
        </p:spPr>
      </p:pic>
      <p:pic>
        <p:nvPicPr>
          <p:cNvPr id="5" name="Picture 4" descr="Ind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52800"/>
            <a:ext cx="4134598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US and Yemen:</a:t>
            </a:r>
            <a:endParaRPr lang="en-US" dirty="0"/>
          </a:p>
        </p:txBody>
      </p:sp>
      <p:pic>
        <p:nvPicPr>
          <p:cNvPr id="4" name="Content Placeholder 3" descr="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48000"/>
            <a:ext cx="4343400" cy="2191056"/>
          </a:xfrm>
        </p:spPr>
      </p:pic>
      <p:pic>
        <p:nvPicPr>
          <p:cNvPr id="5" name="Picture 4" descr="yem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4115577" cy="22292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wrong country name:</a:t>
            </a:r>
            <a:endParaRPr lang="en-US" dirty="0"/>
          </a:p>
        </p:txBody>
      </p:sp>
      <p:pic>
        <p:nvPicPr>
          <p:cNvPr id="4" name="Content Placeholder 3" descr="execution fai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3741"/>
            <a:ext cx="8229600" cy="37722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API call in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india js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62" y="2018794"/>
            <a:ext cx="4168538" cy="3391406"/>
          </a:xfrm>
        </p:spPr>
      </p:pic>
      <p:pic>
        <p:nvPicPr>
          <p:cNvPr id="7" name="Picture 6" descr="brazil js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7400"/>
            <a:ext cx="4235585" cy="3505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205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REST API using FLASK</vt:lpstr>
      <vt:lpstr>Steps:</vt:lpstr>
      <vt:lpstr>My learning:</vt:lpstr>
      <vt:lpstr>Challenges:</vt:lpstr>
      <vt:lpstr>Results</vt:lpstr>
      <vt:lpstr>Results for India :</vt:lpstr>
      <vt:lpstr>Results for US and Yemen:</vt:lpstr>
      <vt:lpstr>Results for wrong country name:</vt:lpstr>
      <vt:lpstr>Results of API call in json.</vt:lpstr>
      <vt:lpstr>The link to the unique URL: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using FLASK</dc:title>
  <dc:creator>ASHU</dc:creator>
  <cp:lastModifiedBy>ASHUU</cp:lastModifiedBy>
  <cp:revision>3</cp:revision>
  <dcterms:created xsi:type="dcterms:W3CDTF">2006-08-16T00:00:00Z</dcterms:created>
  <dcterms:modified xsi:type="dcterms:W3CDTF">2018-05-19T10:10:14Z</dcterms:modified>
</cp:coreProperties>
</file>