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81" r:id="rId2"/>
    <p:sldId id="257" r:id="rId3"/>
    <p:sldId id="303" r:id="rId4"/>
    <p:sldId id="285" r:id="rId5"/>
    <p:sldId id="288" r:id="rId6"/>
    <p:sldId id="302" r:id="rId7"/>
    <p:sldId id="292" r:id="rId8"/>
    <p:sldId id="289" r:id="rId9"/>
    <p:sldId id="313" r:id="rId10"/>
    <p:sldId id="310" r:id="rId11"/>
    <p:sldId id="293" r:id="rId12"/>
    <p:sldId id="312" r:id="rId13"/>
    <p:sldId id="294" r:id="rId14"/>
    <p:sldId id="311" r:id="rId15"/>
    <p:sldId id="314" r:id="rId16"/>
    <p:sldId id="305" r:id="rId17"/>
    <p:sldId id="307" r:id="rId18"/>
    <p:sldId id="308" r:id="rId19"/>
    <p:sldId id="295" r:id="rId20"/>
    <p:sldId id="291" r:id="rId21"/>
    <p:sldId id="290" r:id="rId22"/>
    <p:sldId id="286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ad ad" initials="aa" lastIdx="1" clrIdx="0">
    <p:extLst>
      <p:ext uri="{19B8F6BF-5375-455C-9EA6-DF929625EA0E}">
        <p15:presenceInfo xmlns:p15="http://schemas.microsoft.com/office/powerpoint/2012/main" userId="3702cfa5096073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ECCBC0-C0D9-4775-BB7C-05956FD31A17}" v="87" dt="2023-06-07T04:09:39.7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ed Dewan" userId="b9c5134b2741431c" providerId="LiveId" clId="{98ECCBC0-C0D9-4775-BB7C-05956FD31A17}"/>
    <pc:docChg chg="undo custSel addSld delSld modSld sldOrd">
      <pc:chgData name="Ashed Dewan" userId="b9c5134b2741431c" providerId="LiveId" clId="{98ECCBC0-C0D9-4775-BB7C-05956FD31A17}" dt="2023-06-07T06:31:03.267" v="6337" actId="20577"/>
      <pc:docMkLst>
        <pc:docMk/>
      </pc:docMkLst>
      <pc:sldChg chg="addSp delSp modSp mod">
        <pc:chgData name="Ashed Dewan" userId="b9c5134b2741431c" providerId="LiveId" clId="{98ECCBC0-C0D9-4775-BB7C-05956FD31A17}" dt="2023-06-07T06:31:03.267" v="6337" actId="20577"/>
        <pc:sldMkLst>
          <pc:docMk/>
          <pc:sldMk cId="880570610" sldId="257"/>
        </pc:sldMkLst>
        <pc:spChg chg="add mod">
          <ac:chgData name="Ashed Dewan" userId="b9c5134b2741431c" providerId="LiveId" clId="{98ECCBC0-C0D9-4775-BB7C-05956FD31A17}" dt="2023-06-07T05:26:13.291" v="6321" actId="1038"/>
          <ac:spMkLst>
            <pc:docMk/>
            <pc:sldMk cId="880570610" sldId="257"/>
            <ac:spMk id="2" creationId="{DC9C89F0-0713-AE30-31E0-1AD515C68D1E}"/>
          </ac:spMkLst>
        </pc:spChg>
        <pc:spChg chg="mod">
          <ac:chgData name="Ashed Dewan" userId="b9c5134b2741431c" providerId="LiveId" clId="{98ECCBC0-C0D9-4775-BB7C-05956FD31A17}" dt="2023-06-06T22:04:01.439" v="4532" actId="20577"/>
          <ac:spMkLst>
            <pc:docMk/>
            <pc:sldMk cId="880570610" sldId="257"/>
            <ac:spMk id="3" creationId="{D7BFB5A6-F8C2-41F3-AD03-B21818453793}"/>
          </ac:spMkLst>
        </pc:spChg>
        <pc:spChg chg="add del mod">
          <ac:chgData name="Ashed Dewan" userId="b9c5134b2741431c" providerId="LiveId" clId="{98ECCBC0-C0D9-4775-BB7C-05956FD31A17}" dt="2023-06-06T21:57:01.227" v="4370"/>
          <ac:spMkLst>
            <pc:docMk/>
            <pc:sldMk cId="880570610" sldId="257"/>
            <ac:spMk id="4" creationId="{3C06A5BA-686F-A9DD-3052-A8BF5D0771FD}"/>
          </ac:spMkLst>
        </pc:spChg>
        <pc:spChg chg="mod">
          <ac:chgData name="Ashed Dewan" userId="b9c5134b2741431c" providerId="LiveId" clId="{98ECCBC0-C0D9-4775-BB7C-05956FD31A17}" dt="2023-06-07T06:31:03.267" v="6337" actId="20577"/>
          <ac:spMkLst>
            <pc:docMk/>
            <pc:sldMk cId="880570610" sldId="257"/>
            <ac:spMk id="13" creationId="{10F82A99-F83D-D587-0CBC-9755F5141E03}"/>
          </ac:spMkLst>
        </pc:spChg>
      </pc:sldChg>
      <pc:sldChg chg="modSp mod">
        <pc:chgData name="Ashed Dewan" userId="b9c5134b2741431c" providerId="LiveId" clId="{98ECCBC0-C0D9-4775-BB7C-05956FD31A17}" dt="2023-06-06T09:18:56.112" v="1705" actId="1036"/>
        <pc:sldMkLst>
          <pc:docMk/>
          <pc:sldMk cId="772004787" sldId="281"/>
        </pc:sldMkLst>
        <pc:spChg chg="mod">
          <ac:chgData name="Ashed Dewan" userId="b9c5134b2741431c" providerId="LiveId" clId="{98ECCBC0-C0D9-4775-BB7C-05956FD31A17}" dt="2023-06-06T09:18:56.112" v="1705" actId="1036"/>
          <ac:spMkLst>
            <pc:docMk/>
            <pc:sldMk cId="772004787" sldId="281"/>
            <ac:spMk id="5" creationId="{ADF21929-44C1-CC5A-4399-7CC562F8D54D}"/>
          </ac:spMkLst>
        </pc:spChg>
      </pc:sldChg>
      <pc:sldChg chg="addSp delSp modSp del mod">
        <pc:chgData name="Ashed Dewan" userId="b9c5134b2741431c" providerId="LiveId" clId="{98ECCBC0-C0D9-4775-BB7C-05956FD31A17}" dt="2023-06-06T21:16:04.223" v="3868" actId="2696"/>
        <pc:sldMkLst>
          <pc:docMk/>
          <pc:sldMk cId="4133315375" sldId="283"/>
        </pc:sldMkLst>
        <pc:spChg chg="add del">
          <ac:chgData name="Ashed Dewan" userId="b9c5134b2741431c" providerId="LiveId" clId="{98ECCBC0-C0D9-4775-BB7C-05956FD31A17}" dt="2023-06-04T21:27:03.740" v="603" actId="478"/>
          <ac:spMkLst>
            <pc:docMk/>
            <pc:sldMk cId="4133315375" sldId="283"/>
            <ac:spMk id="3" creationId="{898B12C6-D4F7-BF9F-D990-0094AB4A55BD}"/>
          </ac:spMkLst>
        </pc:spChg>
        <pc:spChg chg="add del">
          <ac:chgData name="Ashed Dewan" userId="b9c5134b2741431c" providerId="LiveId" clId="{98ECCBC0-C0D9-4775-BB7C-05956FD31A17}" dt="2023-06-04T21:27:03.740" v="603" actId="478"/>
          <ac:spMkLst>
            <pc:docMk/>
            <pc:sldMk cId="4133315375" sldId="283"/>
            <ac:spMk id="11" creationId="{E55868A1-FC6C-158D-5609-836326978E9E}"/>
          </ac:spMkLst>
        </pc:spChg>
        <pc:spChg chg="add del">
          <ac:chgData name="Ashed Dewan" userId="b9c5134b2741431c" providerId="LiveId" clId="{98ECCBC0-C0D9-4775-BB7C-05956FD31A17}" dt="2023-06-04T21:27:03.740" v="603" actId="478"/>
          <ac:spMkLst>
            <pc:docMk/>
            <pc:sldMk cId="4133315375" sldId="283"/>
            <ac:spMk id="12" creationId="{27BED76F-D6AE-62B1-8818-93ACB52E6706}"/>
          </ac:spMkLst>
        </pc:spChg>
        <pc:spChg chg="add del">
          <ac:chgData name="Ashed Dewan" userId="b9c5134b2741431c" providerId="LiveId" clId="{98ECCBC0-C0D9-4775-BB7C-05956FD31A17}" dt="2023-06-04T21:27:03.740" v="603" actId="478"/>
          <ac:spMkLst>
            <pc:docMk/>
            <pc:sldMk cId="4133315375" sldId="283"/>
            <ac:spMk id="13" creationId="{8C2E086D-557F-1428-A26C-318DC15C096A}"/>
          </ac:spMkLst>
        </pc:spChg>
        <pc:spChg chg="del">
          <ac:chgData name="Ashed Dewan" userId="b9c5134b2741431c" providerId="LiveId" clId="{98ECCBC0-C0D9-4775-BB7C-05956FD31A17}" dt="2023-06-04T21:26:38.223" v="599" actId="478"/>
          <ac:spMkLst>
            <pc:docMk/>
            <pc:sldMk cId="4133315375" sldId="283"/>
            <ac:spMk id="18" creationId="{A5E2D597-61C4-E1DB-1B31-2805F272AE6D}"/>
          </ac:spMkLst>
        </pc:spChg>
        <pc:spChg chg="del">
          <ac:chgData name="Ashed Dewan" userId="b9c5134b2741431c" providerId="LiveId" clId="{98ECCBC0-C0D9-4775-BB7C-05956FD31A17}" dt="2023-06-04T21:26:38.223" v="599" actId="478"/>
          <ac:spMkLst>
            <pc:docMk/>
            <pc:sldMk cId="4133315375" sldId="283"/>
            <ac:spMk id="25" creationId="{1E0BBBCF-C125-705D-6F80-3A23433785FB}"/>
          </ac:spMkLst>
        </pc:spChg>
        <pc:spChg chg="del">
          <ac:chgData name="Ashed Dewan" userId="b9c5134b2741431c" providerId="LiveId" clId="{98ECCBC0-C0D9-4775-BB7C-05956FD31A17}" dt="2023-06-04T21:26:38.223" v="599" actId="478"/>
          <ac:spMkLst>
            <pc:docMk/>
            <pc:sldMk cId="4133315375" sldId="283"/>
            <ac:spMk id="29" creationId="{0CD76BC7-819F-A171-4F0A-7B2049EF9CFE}"/>
          </ac:spMkLst>
        </pc:spChg>
        <pc:spChg chg="del">
          <ac:chgData name="Ashed Dewan" userId="b9c5134b2741431c" providerId="LiveId" clId="{98ECCBC0-C0D9-4775-BB7C-05956FD31A17}" dt="2023-06-04T21:26:38.223" v="599" actId="478"/>
          <ac:spMkLst>
            <pc:docMk/>
            <pc:sldMk cId="4133315375" sldId="283"/>
            <ac:spMk id="30" creationId="{AB284E6B-2910-478E-C935-98E1F2C4F5FB}"/>
          </ac:spMkLst>
        </pc:spChg>
        <pc:spChg chg="del">
          <ac:chgData name="Ashed Dewan" userId="b9c5134b2741431c" providerId="LiveId" clId="{98ECCBC0-C0D9-4775-BB7C-05956FD31A17}" dt="2023-06-04T21:26:43.508" v="600" actId="478"/>
          <ac:spMkLst>
            <pc:docMk/>
            <pc:sldMk cId="4133315375" sldId="283"/>
            <ac:spMk id="37" creationId="{11ADF39C-791B-9C40-C084-1983BE54CAE9}"/>
          </ac:spMkLst>
        </pc:spChg>
        <pc:spChg chg="del">
          <ac:chgData name="Ashed Dewan" userId="b9c5134b2741431c" providerId="LiveId" clId="{98ECCBC0-C0D9-4775-BB7C-05956FD31A17}" dt="2023-06-04T21:26:38.223" v="599" actId="478"/>
          <ac:spMkLst>
            <pc:docMk/>
            <pc:sldMk cId="4133315375" sldId="283"/>
            <ac:spMk id="39" creationId="{ED07DD57-40AA-1AC4-6B11-430452F7B079}"/>
          </ac:spMkLst>
        </pc:spChg>
        <pc:spChg chg="del">
          <ac:chgData name="Ashed Dewan" userId="b9c5134b2741431c" providerId="LiveId" clId="{98ECCBC0-C0D9-4775-BB7C-05956FD31A17}" dt="2023-06-04T21:26:38.223" v="599" actId="478"/>
          <ac:spMkLst>
            <pc:docMk/>
            <pc:sldMk cId="4133315375" sldId="283"/>
            <ac:spMk id="40" creationId="{CB312E14-C8FB-70FE-8549-22A1F63699E9}"/>
          </ac:spMkLst>
        </pc:spChg>
        <pc:spChg chg="del">
          <ac:chgData name="Ashed Dewan" userId="b9c5134b2741431c" providerId="LiveId" clId="{98ECCBC0-C0D9-4775-BB7C-05956FD31A17}" dt="2023-06-04T21:26:38.223" v="599" actId="478"/>
          <ac:spMkLst>
            <pc:docMk/>
            <pc:sldMk cId="4133315375" sldId="283"/>
            <ac:spMk id="41" creationId="{70164DCF-DC98-14C4-FA33-CE49E973FBF5}"/>
          </ac:spMkLst>
        </pc:spChg>
        <pc:spChg chg="add del">
          <ac:chgData name="Ashed Dewan" userId="b9c5134b2741431c" providerId="LiveId" clId="{98ECCBC0-C0D9-4775-BB7C-05956FD31A17}" dt="2023-06-04T21:27:03.740" v="603" actId="478"/>
          <ac:spMkLst>
            <pc:docMk/>
            <pc:sldMk cId="4133315375" sldId="283"/>
            <ac:spMk id="48" creationId="{65A16834-3D50-9D26-7967-5941BF82E388}"/>
          </ac:spMkLst>
        </pc:spChg>
        <pc:spChg chg="del">
          <ac:chgData name="Ashed Dewan" userId="b9c5134b2741431c" providerId="LiveId" clId="{98ECCBC0-C0D9-4775-BB7C-05956FD31A17}" dt="2023-06-04T17:31:27.826" v="1" actId="478"/>
          <ac:spMkLst>
            <pc:docMk/>
            <pc:sldMk cId="4133315375" sldId="283"/>
            <ac:spMk id="49" creationId="{9D75EEB1-F815-759A-A2B6-5DF2FC6DC2D4}"/>
          </ac:spMkLst>
        </pc:spChg>
        <pc:spChg chg="del">
          <ac:chgData name="Ashed Dewan" userId="b9c5134b2741431c" providerId="LiveId" clId="{98ECCBC0-C0D9-4775-BB7C-05956FD31A17}" dt="2023-06-04T21:26:38.223" v="599" actId="478"/>
          <ac:spMkLst>
            <pc:docMk/>
            <pc:sldMk cId="4133315375" sldId="283"/>
            <ac:spMk id="52" creationId="{3A922A6F-9550-CDE1-6FD2-EA7CE3AF1CE4}"/>
          </ac:spMkLst>
        </pc:spChg>
        <pc:spChg chg="del">
          <ac:chgData name="Ashed Dewan" userId="b9c5134b2741431c" providerId="LiveId" clId="{98ECCBC0-C0D9-4775-BB7C-05956FD31A17}" dt="2023-06-04T21:26:38.223" v="599" actId="478"/>
          <ac:spMkLst>
            <pc:docMk/>
            <pc:sldMk cId="4133315375" sldId="283"/>
            <ac:spMk id="53" creationId="{988E6B1F-CF58-E7E2-2155-317BB895B6F6}"/>
          </ac:spMkLst>
        </pc:spChg>
        <pc:spChg chg="del">
          <ac:chgData name="Ashed Dewan" userId="b9c5134b2741431c" providerId="LiveId" clId="{98ECCBC0-C0D9-4775-BB7C-05956FD31A17}" dt="2023-06-04T21:26:38.223" v="599" actId="478"/>
          <ac:spMkLst>
            <pc:docMk/>
            <pc:sldMk cId="4133315375" sldId="283"/>
            <ac:spMk id="56" creationId="{42395169-E056-6933-09A4-7430936BB087}"/>
          </ac:spMkLst>
        </pc:spChg>
        <pc:spChg chg="del">
          <ac:chgData name="Ashed Dewan" userId="b9c5134b2741431c" providerId="LiveId" clId="{98ECCBC0-C0D9-4775-BB7C-05956FD31A17}" dt="2023-06-04T21:26:38.223" v="599" actId="478"/>
          <ac:spMkLst>
            <pc:docMk/>
            <pc:sldMk cId="4133315375" sldId="283"/>
            <ac:spMk id="57" creationId="{68B99344-D5B8-560A-FF76-F9AB23C8B14C}"/>
          </ac:spMkLst>
        </pc:spChg>
        <pc:spChg chg="del">
          <ac:chgData name="Ashed Dewan" userId="b9c5134b2741431c" providerId="LiveId" clId="{98ECCBC0-C0D9-4775-BB7C-05956FD31A17}" dt="2023-06-04T21:26:38.223" v="599" actId="478"/>
          <ac:spMkLst>
            <pc:docMk/>
            <pc:sldMk cId="4133315375" sldId="283"/>
            <ac:spMk id="61" creationId="{8B12EFB2-ACC8-A654-3C57-8E6D69242C65}"/>
          </ac:spMkLst>
        </pc:spChg>
        <pc:spChg chg="add del">
          <ac:chgData name="Ashed Dewan" userId="b9c5134b2741431c" providerId="LiveId" clId="{98ECCBC0-C0D9-4775-BB7C-05956FD31A17}" dt="2023-06-04T21:27:03.740" v="603" actId="478"/>
          <ac:spMkLst>
            <pc:docMk/>
            <pc:sldMk cId="4133315375" sldId="283"/>
            <ac:spMk id="63" creationId="{5A5B8A09-C69C-F6B2-CDF7-C05C6A351559}"/>
          </ac:spMkLst>
        </pc:spChg>
        <pc:spChg chg="del">
          <ac:chgData name="Ashed Dewan" userId="b9c5134b2741431c" providerId="LiveId" clId="{98ECCBC0-C0D9-4775-BB7C-05956FD31A17}" dt="2023-06-04T21:26:38.223" v="599" actId="478"/>
          <ac:spMkLst>
            <pc:docMk/>
            <pc:sldMk cId="4133315375" sldId="283"/>
            <ac:spMk id="65" creationId="{C1A7464B-3582-100E-1B77-69877FA4F992}"/>
          </ac:spMkLst>
        </pc:spChg>
        <pc:spChg chg="del">
          <ac:chgData name="Ashed Dewan" userId="b9c5134b2741431c" providerId="LiveId" clId="{98ECCBC0-C0D9-4775-BB7C-05956FD31A17}" dt="2023-06-04T21:26:38.223" v="599" actId="478"/>
          <ac:spMkLst>
            <pc:docMk/>
            <pc:sldMk cId="4133315375" sldId="283"/>
            <ac:spMk id="66" creationId="{2F8294B0-2FB4-B13D-4B8C-CFF1E0C3EC8D}"/>
          </ac:spMkLst>
        </pc:spChg>
        <pc:spChg chg="del">
          <ac:chgData name="Ashed Dewan" userId="b9c5134b2741431c" providerId="LiveId" clId="{98ECCBC0-C0D9-4775-BB7C-05956FD31A17}" dt="2023-06-04T21:26:38.223" v="599" actId="478"/>
          <ac:spMkLst>
            <pc:docMk/>
            <pc:sldMk cId="4133315375" sldId="283"/>
            <ac:spMk id="69" creationId="{B26DABDB-BEEF-460F-8495-90E08D5C5B23}"/>
          </ac:spMkLst>
        </pc:spChg>
        <pc:spChg chg="del">
          <ac:chgData name="Ashed Dewan" userId="b9c5134b2741431c" providerId="LiveId" clId="{98ECCBC0-C0D9-4775-BB7C-05956FD31A17}" dt="2023-06-04T21:26:38.223" v="599" actId="478"/>
          <ac:spMkLst>
            <pc:docMk/>
            <pc:sldMk cId="4133315375" sldId="283"/>
            <ac:spMk id="71" creationId="{9E2926EC-70E4-0CBA-1EAC-3CA0AAB173FA}"/>
          </ac:spMkLst>
        </pc:spChg>
        <pc:spChg chg="del">
          <ac:chgData name="Ashed Dewan" userId="b9c5134b2741431c" providerId="LiveId" clId="{98ECCBC0-C0D9-4775-BB7C-05956FD31A17}" dt="2023-06-04T21:26:38.223" v="599" actId="478"/>
          <ac:spMkLst>
            <pc:docMk/>
            <pc:sldMk cId="4133315375" sldId="283"/>
            <ac:spMk id="73" creationId="{18940E30-259D-A51A-BC75-4319C396D54C}"/>
          </ac:spMkLst>
        </pc:spChg>
        <pc:spChg chg="del">
          <ac:chgData name="Ashed Dewan" userId="b9c5134b2741431c" providerId="LiveId" clId="{98ECCBC0-C0D9-4775-BB7C-05956FD31A17}" dt="2023-06-04T21:26:38.223" v="599" actId="478"/>
          <ac:spMkLst>
            <pc:docMk/>
            <pc:sldMk cId="4133315375" sldId="283"/>
            <ac:spMk id="76" creationId="{11990742-D78D-1077-C6E3-8FB335CFBCF1}"/>
          </ac:spMkLst>
        </pc:spChg>
        <pc:spChg chg="del">
          <ac:chgData name="Ashed Dewan" userId="b9c5134b2741431c" providerId="LiveId" clId="{98ECCBC0-C0D9-4775-BB7C-05956FD31A17}" dt="2023-06-04T21:26:38.223" v="599" actId="478"/>
          <ac:spMkLst>
            <pc:docMk/>
            <pc:sldMk cId="4133315375" sldId="283"/>
            <ac:spMk id="77" creationId="{4C9E50CC-5D1A-3C17-5580-4FABD8038D2E}"/>
          </ac:spMkLst>
        </pc:spChg>
        <pc:spChg chg="del">
          <ac:chgData name="Ashed Dewan" userId="b9c5134b2741431c" providerId="LiveId" clId="{98ECCBC0-C0D9-4775-BB7C-05956FD31A17}" dt="2023-06-04T21:26:38.223" v="599" actId="478"/>
          <ac:spMkLst>
            <pc:docMk/>
            <pc:sldMk cId="4133315375" sldId="283"/>
            <ac:spMk id="78" creationId="{52E9ABB3-4491-7D33-EE0D-7B116EB0DD2C}"/>
          </ac:spMkLst>
        </pc:spChg>
        <pc:spChg chg="del">
          <ac:chgData name="Ashed Dewan" userId="b9c5134b2741431c" providerId="LiveId" clId="{98ECCBC0-C0D9-4775-BB7C-05956FD31A17}" dt="2023-06-04T21:26:38.223" v="599" actId="478"/>
          <ac:spMkLst>
            <pc:docMk/>
            <pc:sldMk cId="4133315375" sldId="283"/>
            <ac:spMk id="82" creationId="{CABC591F-9D60-BD77-4AF6-0056E15090CD}"/>
          </ac:spMkLst>
        </pc:spChg>
        <pc:spChg chg="del">
          <ac:chgData name="Ashed Dewan" userId="b9c5134b2741431c" providerId="LiveId" clId="{98ECCBC0-C0D9-4775-BB7C-05956FD31A17}" dt="2023-06-04T21:26:38.223" v="599" actId="478"/>
          <ac:spMkLst>
            <pc:docMk/>
            <pc:sldMk cId="4133315375" sldId="283"/>
            <ac:spMk id="83" creationId="{C1C09394-0316-AD24-EF02-82EC3C734851}"/>
          </ac:spMkLst>
        </pc:spChg>
        <pc:spChg chg="del">
          <ac:chgData name="Ashed Dewan" userId="b9c5134b2741431c" providerId="LiveId" clId="{98ECCBC0-C0D9-4775-BB7C-05956FD31A17}" dt="2023-06-04T21:26:38.223" v="599" actId="478"/>
          <ac:spMkLst>
            <pc:docMk/>
            <pc:sldMk cId="4133315375" sldId="283"/>
            <ac:spMk id="84" creationId="{3500719B-0121-815A-0C2C-01D9319ADB95}"/>
          </ac:spMkLst>
        </pc:spChg>
        <pc:spChg chg="del">
          <ac:chgData name="Ashed Dewan" userId="b9c5134b2741431c" providerId="LiveId" clId="{98ECCBC0-C0D9-4775-BB7C-05956FD31A17}" dt="2023-06-04T21:26:38.223" v="599" actId="478"/>
          <ac:spMkLst>
            <pc:docMk/>
            <pc:sldMk cId="4133315375" sldId="283"/>
            <ac:spMk id="85" creationId="{7D17A356-E24A-761E-E16F-55CBE6568FEF}"/>
          </ac:spMkLst>
        </pc:spChg>
        <pc:picChg chg="add mod">
          <ac:chgData name="Ashed Dewan" userId="b9c5134b2741431c" providerId="LiveId" clId="{98ECCBC0-C0D9-4775-BB7C-05956FD31A17}" dt="2023-06-06T20:38:45.883" v="3483" actId="12788"/>
          <ac:picMkLst>
            <pc:docMk/>
            <pc:sldMk cId="4133315375" sldId="283"/>
            <ac:picMk id="4" creationId="{9C31CD44-DE3B-143F-356D-B27856821003}"/>
          </ac:picMkLst>
        </pc:picChg>
        <pc:picChg chg="del">
          <ac:chgData name="Ashed Dewan" userId="b9c5134b2741431c" providerId="LiveId" clId="{98ECCBC0-C0D9-4775-BB7C-05956FD31A17}" dt="2023-06-04T17:31:18.577" v="0" actId="478"/>
          <ac:picMkLst>
            <pc:docMk/>
            <pc:sldMk cId="4133315375" sldId="283"/>
            <ac:picMk id="4" creationId="{A3009934-29A6-D677-1B41-5F2515EB1FE4}"/>
          </ac:picMkLst>
        </pc:picChg>
        <pc:picChg chg="add del mod">
          <ac:chgData name="Ashed Dewan" userId="b9c5134b2741431c" providerId="LiveId" clId="{98ECCBC0-C0D9-4775-BB7C-05956FD31A17}" dt="2023-06-04T21:27:19.475" v="605" actId="931"/>
          <ac:picMkLst>
            <pc:docMk/>
            <pc:sldMk cId="4133315375" sldId="283"/>
            <ac:picMk id="6" creationId="{4208D3E2-A9CB-2113-C64A-02C6BE7867B7}"/>
          </ac:picMkLst>
        </pc:picChg>
        <pc:picChg chg="add del mod">
          <ac:chgData name="Ashed Dewan" userId="b9c5134b2741431c" providerId="LiveId" clId="{98ECCBC0-C0D9-4775-BB7C-05956FD31A17}" dt="2023-06-06T20:38:17.784" v="3474" actId="478"/>
          <ac:picMkLst>
            <pc:docMk/>
            <pc:sldMk cId="4133315375" sldId="283"/>
            <ac:picMk id="8" creationId="{93FA65B2-1AA9-52B1-3A70-3B3C5496D00D}"/>
          </ac:picMkLst>
        </pc:picChg>
        <pc:picChg chg="add del">
          <ac:chgData name="Ashed Dewan" userId="b9c5134b2741431c" providerId="LiveId" clId="{98ECCBC0-C0D9-4775-BB7C-05956FD31A17}" dt="2023-06-04T21:27:03.740" v="603" actId="478"/>
          <ac:picMkLst>
            <pc:docMk/>
            <pc:sldMk cId="4133315375" sldId="283"/>
            <ac:picMk id="10" creationId="{C3E03E59-6B86-59F2-0620-1AC89F39C341}"/>
          </ac:picMkLst>
        </pc:picChg>
        <pc:picChg chg="add del">
          <ac:chgData name="Ashed Dewan" userId="b9c5134b2741431c" providerId="LiveId" clId="{98ECCBC0-C0D9-4775-BB7C-05956FD31A17}" dt="2023-06-04T21:27:03.740" v="603" actId="478"/>
          <ac:picMkLst>
            <pc:docMk/>
            <pc:sldMk cId="4133315375" sldId="283"/>
            <ac:picMk id="38" creationId="{4861F504-6A39-DD1D-A649-4D7D58D31D21}"/>
          </ac:picMkLst>
        </pc:picChg>
        <pc:picChg chg="del">
          <ac:chgData name="Ashed Dewan" userId="b9c5134b2741431c" providerId="LiveId" clId="{98ECCBC0-C0D9-4775-BB7C-05956FD31A17}" dt="2023-06-04T21:26:38.223" v="599" actId="478"/>
          <ac:picMkLst>
            <pc:docMk/>
            <pc:sldMk cId="4133315375" sldId="283"/>
            <ac:picMk id="55" creationId="{30B43576-35B5-470C-DBFF-B83FDAB50408}"/>
          </ac:picMkLst>
        </pc:picChg>
        <pc:cxnChg chg="del">
          <ac:chgData name="Ashed Dewan" userId="b9c5134b2741431c" providerId="LiveId" clId="{98ECCBC0-C0D9-4775-BB7C-05956FD31A17}" dt="2023-06-04T21:26:38.223" v="599" actId="478"/>
          <ac:cxnSpMkLst>
            <pc:docMk/>
            <pc:sldMk cId="4133315375" sldId="283"/>
            <ac:cxnSpMk id="42" creationId="{A62741CD-F113-756A-3AF7-52E0488560AF}"/>
          </ac:cxnSpMkLst>
        </pc:cxnChg>
        <pc:cxnChg chg="del">
          <ac:chgData name="Ashed Dewan" userId="b9c5134b2741431c" providerId="LiveId" clId="{98ECCBC0-C0D9-4775-BB7C-05956FD31A17}" dt="2023-06-04T21:26:38.223" v="599" actId="478"/>
          <ac:cxnSpMkLst>
            <pc:docMk/>
            <pc:sldMk cId="4133315375" sldId="283"/>
            <ac:cxnSpMk id="43" creationId="{8795FB3B-3C7A-757B-C496-4317CE11F06F}"/>
          </ac:cxnSpMkLst>
        </pc:cxnChg>
        <pc:cxnChg chg="del">
          <ac:chgData name="Ashed Dewan" userId="b9c5134b2741431c" providerId="LiveId" clId="{98ECCBC0-C0D9-4775-BB7C-05956FD31A17}" dt="2023-06-04T21:26:38.223" v="599" actId="478"/>
          <ac:cxnSpMkLst>
            <pc:docMk/>
            <pc:sldMk cId="4133315375" sldId="283"/>
            <ac:cxnSpMk id="45" creationId="{250BDB80-A6A2-7FC9-9EB6-0B0217C9975B}"/>
          </ac:cxnSpMkLst>
        </pc:cxnChg>
        <pc:cxnChg chg="del">
          <ac:chgData name="Ashed Dewan" userId="b9c5134b2741431c" providerId="LiveId" clId="{98ECCBC0-C0D9-4775-BB7C-05956FD31A17}" dt="2023-06-04T21:26:38.223" v="599" actId="478"/>
          <ac:cxnSpMkLst>
            <pc:docMk/>
            <pc:sldMk cId="4133315375" sldId="283"/>
            <ac:cxnSpMk id="46" creationId="{15E181E8-7CAA-E9E6-1E16-C92348F55820}"/>
          </ac:cxnSpMkLst>
        </pc:cxnChg>
        <pc:cxnChg chg="del">
          <ac:chgData name="Ashed Dewan" userId="b9c5134b2741431c" providerId="LiveId" clId="{98ECCBC0-C0D9-4775-BB7C-05956FD31A17}" dt="2023-06-04T21:26:38.223" v="599" actId="478"/>
          <ac:cxnSpMkLst>
            <pc:docMk/>
            <pc:sldMk cId="4133315375" sldId="283"/>
            <ac:cxnSpMk id="58" creationId="{639052E3-17F9-2204-B1A8-F51577E03FD3}"/>
          </ac:cxnSpMkLst>
        </pc:cxnChg>
        <pc:cxnChg chg="del">
          <ac:chgData name="Ashed Dewan" userId="b9c5134b2741431c" providerId="LiveId" clId="{98ECCBC0-C0D9-4775-BB7C-05956FD31A17}" dt="2023-06-04T21:26:38.223" v="599" actId="478"/>
          <ac:cxnSpMkLst>
            <pc:docMk/>
            <pc:sldMk cId="4133315375" sldId="283"/>
            <ac:cxnSpMk id="59" creationId="{DDF41B46-5AD9-48E7-0132-675741EC145F}"/>
          </ac:cxnSpMkLst>
        </pc:cxnChg>
        <pc:cxnChg chg="del mod">
          <ac:chgData name="Ashed Dewan" userId="b9c5134b2741431c" providerId="LiveId" clId="{98ECCBC0-C0D9-4775-BB7C-05956FD31A17}" dt="2023-06-04T21:26:38.223" v="599" actId="478"/>
          <ac:cxnSpMkLst>
            <pc:docMk/>
            <pc:sldMk cId="4133315375" sldId="283"/>
            <ac:cxnSpMk id="60" creationId="{DDC23431-58B4-2061-FA83-DFA64D7C5C75}"/>
          </ac:cxnSpMkLst>
        </pc:cxnChg>
        <pc:cxnChg chg="add del">
          <ac:chgData name="Ashed Dewan" userId="b9c5134b2741431c" providerId="LiveId" clId="{98ECCBC0-C0D9-4775-BB7C-05956FD31A17}" dt="2023-06-04T21:27:03.740" v="603" actId="478"/>
          <ac:cxnSpMkLst>
            <pc:docMk/>
            <pc:sldMk cId="4133315375" sldId="283"/>
            <ac:cxnSpMk id="62" creationId="{EC61712F-C3E0-E82A-5EB0-674C46BCFA9D}"/>
          </ac:cxnSpMkLst>
        </pc:cxnChg>
        <pc:cxnChg chg="del">
          <ac:chgData name="Ashed Dewan" userId="b9c5134b2741431c" providerId="LiveId" clId="{98ECCBC0-C0D9-4775-BB7C-05956FD31A17}" dt="2023-06-04T21:26:38.223" v="599" actId="478"/>
          <ac:cxnSpMkLst>
            <pc:docMk/>
            <pc:sldMk cId="4133315375" sldId="283"/>
            <ac:cxnSpMk id="64" creationId="{BB4A9956-204E-7798-FC7D-23AE1207778C}"/>
          </ac:cxnSpMkLst>
        </pc:cxnChg>
        <pc:cxnChg chg="del">
          <ac:chgData name="Ashed Dewan" userId="b9c5134b2741431c" providerId="LiveId" clId="{98ECCBC0-C0D9-4775-BB7C-05956FD31A17}" dt="2023-06-04T21:26:38.223" v="599" actId="478"/>
          <ac:cxnSpMkLst>
            <pc:docMk/>
            <pc:sldMk cId="4133315375" sldId="283"/>
            <ac:cxnSpMk id="67" creationId="{E17D9D2C-FFB0-643A-76D1-D952F9F9E725}"/>
          </ac:cxnSpMkLst>
        </pc:cxnChg>
        <pc:cxnChg chg="add del">
          <ac:chgData name="Ashed Dewan" userId="b9c5134b2741431c" providerId="LiveId" clId="{98ECCBC0-C0D9-4775-BB7C-05956FD31A17}" dt="2023-06-04T21:27:03.740" v="603" actId="478"/>
          <ac:cxnSpMkLst>
            <pc:docMk/>
            <pc:sldMk cId="4133315375" sldId="283"/>
            <ac:cxnSpMk id="68" creationId="{FB5BFE05-94BB-1D39-9CAC-FD6ABBA0B0B6}"/>
          </ac:cxnSpMkLst>
        </pc:cxnChg>
        <pc:cxnChg chg="del">
          <ac:chgData name="Ashed Dewan" userId="b9c5134b2741431c" providerId="LiveId" clId="{98ECCBC0-C0D9-4775-BB7C-05956FD31A17}" dt="2023-06-04T21:26:38.223" v="599" actId="478"/>
          <ac:cxnSpMkLst>
            <pc:docMk/>
            <pc:sldMk cId="4133315375" sldId="283"/>
            <ac:cxnSpMk id="70" creationId="{D54AAE33-E5D9-0D10-3545-7F087F3DC1EC}"/>
          </ac:cxnSpMkLst>
        </pc:cxnChg>
        <pc:cxnChg chg="del">
          <ac:chgData name="Ashed Dewan" userId="b9c5134b2741431c" providerId="LiveId" clId="{98ECCBC0-C0D9-4775-BB7C-05956FD31A17}" dt="2023-06-04T21:26:38.223" v="599" actId="478"/>
          <ac:cxnSpMkLst>
            <pc:docMk/>
            <pc:sldMk cId="4133315375" sldId="283"/>
            <ac:cxnSpMk id="72" creationId="{93A58618-F305-E3E4-C2BB-DD2115FC942B}"/>
          </ac:cxnSpMkLst>
        </pc:cxnChg>
        <pc:cxnChg chg="del">
          <ac:chgData name="Ashed Dewan" userId="b9c5134b2741431c" providerId="LiveId" clId="{98ECCBC0-C0D9-4775-BB7C-05956FD31A17}" dt="2023-06-04T21:26:38.223" v="599" actId="478"/>
          <ac:cxnSpMkLst>
            <pc:docMk/>
            <pc:sldMk cId="4133315375" sldId="283"/>
            <ac:cxnSpMk id="74" creationId="{C3057428-1351-1C2A-E4AB-891CDEFD9BBE}"/>
          </ac:cxnSpMkLst>
        </pc:cxnChg>
        <pc:cxnChg chg="del">
          <ac:chgData name="Ashed Dewan" userId="b9c5134b2741431c" providerId="LiveId" clId="{98ECCBC0-C0D9-4775-BB7C-05956FD31A17}" dt="2023-06-04T21:26:38.223" v="599" actId="478"/>
          <ac:cxnSpMkLst>
            <pc:docMk/>
            <pc:sldMk cId="4133315375" sldId="283"/>
            <ac:cxnSpMk id="75" creationId="{CC9261BA-7532-DD8B-DF4D-E086B98BBCA2}"/>
          </ac:cxnSpMkLst>
        </pc:cxnChg>
        <pc:cxnChg chg="del">
          <ac:chgData name="Ashed Dewan" userId="b9c5134b2741431c" providerId="LiveId" clId="{98ECCBC0-C0D9-4775-BB7C-05956FD31A17}" dt="2023-06-04T21:26:38.223" v="599" actId="478"/>
          <ac:cxnSpMkLst>
            <pc:docMk/>
            <pc:sldMk cId="4133315375" sldId="283"/>
            <ac:cxnSpMk id="79" creationId="{8F9CDAF0-B990-41E8-E96A-EE5E858310AC}"/>
          </ac:cxnSpMkLst>
        </pc:cxnChg>
        <pc:cxnChg chg="del">
          <ac:chgData name="Ashed Dewan" userId="b9c5134b2741431c" providerId="LiveId" clId="{98ECCBC0-C0D9-4775-BB7C-05956FD31A17}" dt="2023-06-04T21:26:38.223" v="599" actId="478"/>
          <ac:cxnSpMkLst>
            <pc:docMk/>
            <pc:sldMk cId="4133315375" sldId="283"/>
            <ac:cxnSpMk id="80" creationId="{6578EBF9-D6A6-5AB8-B281-EB076239AD1E}"/>
          </ac:cxnSpMkLst>
        </pc:cxnChg>
        <pc:cxnChg chg="del mod">
          <ac:chgData name="Ashed Dewan" userId="b9c5134b2741431c" providerId="LiveId" clId="{98ECCBC0-C0D9-4775-BB7C-05956FD31A17}" dt="2023-06-04T21:26:38.223" v="599" actId="478"/>
          <ac:cxnSpMkLst>
            <pc:docMk/>
            <pc:sldMk cId="4133315375" sldId="283"/>
            <ac:cxnSpMk id="81" creationId="{1607820B-0314-55A1-E34B-F9C4D431C4A0}"/>
          </ac:cxnSpMkLst>
        </pc:cxnChg>
      </pc:sldChg>
      <pc:sldChg chg="modSp mod ord">
        <pc:chgData name="Ashed Dewan" userId="b9c5134b2741431c" providerId="LiveId" clId="{98ECCBC0-C0D9-4775-BB7C-05956FD31A17}" dt="2023-06-07T05:34:48.502" v="6326" actId="20577"/>
        <pc:sldMkLst>
          <pc:docMk/>
          <pc:sldMk cId="3886144298" sldId="285"/>
        </pc:sldMkLst>
        <pc:spChg chg="mod">
          <ac:chgData name="Ashed Dewan" userId="b9c5134b2741431c" providerId="LiveId" clId="{98ECCBC0-C0D9-4775-BB7C-05956FD31A17}" dt="2023-06-04T20:02:04.160" v="149" actId="113"/>
          <ac:spMkLst>
            <pc:docMk/>
            <pc:sldMk cId="3886144298" sldId="285"/>
            <ac:spMk id="2" creationId="{D8821E94-5A56-4D70-8369-2B9187DA07F1}"/>
          </ac:spMkLst>
        </pc:spChg>
        <pc:spChg chg="mod">
          <ac:chgData name="Ashed Dewan" userId="b9c5134b2741431c" providerId="LiveId" clId="{98ECCBC0-C0D9-4775-BB7C-05956FD31A17}" dt="2023-06-07T05:34:48.502" v="6326" actId="20577"/>
          <ac:spMkLst>
            <pc:docMk/>
            <pc:sldMk cId="3886144298" sldId="285"/>
            <ac:spMk id="3" creationId="{91AFD85A-5CFC-42B8-95C1-C3E7776C7F8F}"/>
          </ac:spMkLst>
        </pc:spChg>
      </pc:sldChg>
      <pc:sldChg chg="modSp mod">
        <pc:chgData name="Ashed Dewan" userId="b9c5134b2741431c" providerId="LiveId" clId="{98ECCBC0-C0D9-4775-BB7C-05956FD31A17}" dt="2023-06-06T21:51:20.621" v="4220" actId="2711"/>
        <pc:sldMkLst>
          <pc:docMk/>
          <pc:sldMk cId="171097276" sldId="286"/>
        </pc:sldMkLst>
        <pc:spChg chg="mod">
          <ac:chgData name="Ashed Dewan" userId="b9c5134b2741431c" providerId="LiveId" clId="{98ECCBC0-C0D9-4775-BB7C-05956FD31A17}" dt="2023-06-06T21:51:20.621" v="4220" actId="2711"/>
          <ac:spMkLst>
            <pc:docMk/>
            <pc:sldMk cId="171097276" sldId="286"/>
            <ac:spMk id="2" creationId="{D8821E94-5A56-4D70-8369-2B9187DA07F1}"/>
          </ac:spMkLst>
        </pc:spChg>
      </pc:sldChg>
      <pc:sldChg chg="modSp del mod">
        <pc:chgData name="Ashed Dewan" userId="b9c5134b2741431c" providerId="LiveId" clId="{98ECCBC0-C0D9-4775-BB7C-05956FD31A17}" dt="2023-06-04T20:35:49.825" v="266" actId="2696"/>
        <pc:sldMkLst>
          <pc:docMk/>
          <pc:sldMk cId="172903009" sldId="287"/>
        </pc:sldMkLst>
        <pc:spChg chg="mod">
          <ac:chgData name="Ashed Dewan" userId="b9c5134b2741431c" providerId="LiveId" clId="{98ECCBC0-C0D9-4775-BB7C-05956FD31A17}" dt="2023-06-04T20:00:14.113" v="134" actId="20577"/>
          <ac:spMkLst>
            <pc:docMk/>
            <pc:sldMk cId="172903009" sldId="287"/>
            <ac:spMk id="3" creationId="{91AFD85A-5CFC-42B8-95C1-C3E7776C7F8F}"/>
          </ac:spMkLst>
        </pc:spChg>
      </pc:sldChg>
      <pc:sldChg chg="addSp delSp modSp mod">
        <pc:chgData name="Ashed Dewan" userId="b9c5134b2741431c" providerId="LiveId" clId="{98ECCBC0-C0D9-4775-BB7C-05956FD31A17}" dt="2023-06-07T03:54:04.535" v="5958" actId="255"/>
        <pc:sldMkLst>
          <pc:docMk/>
          <pc:sldMk cId="2584963139" sldId="288"/>
        </pc:sldMkLst>
        <pc:graphicFrameChg chg="add del mod modGraphic">
          <ac:chgData name="Ashed Dewan" userId="b9c5134b2741431c" providerId="LiveId" clId="{98ECCBC0-C0D9-4775-BB7C-05956FD31A17}" dt="2023-06-07T03:54:04.535" v="5958" actId="255"/>
          <ac:graphicFrameMkLst>
            <pc:docMk/>
            <pc:sldMk cId="2584963139" sldId="288"/>
            <ac:graphicFrameMk id="9" creationId="{28B47FBD-507D-A7FB-4EDD-2611A036C747}"/>
          </ac:graphicFrameMkLst>
        </pc:graphicFrameChg>
      </pc:sldChg>
      <pc:sldChg chg="modSp mod">
        <pc:chgData name="Ashed Dewan" userId="b9c5134b2741431c" providerId="LiveId" clId="{98ECCBC0-C0D9-4775-BB7C-05956FD31A17}" dt="2023-06-06T22:35:45.199" v="5634" actId="255"/>
        <pc:sldMkLst>
          <pc:docMk/>
          <pc:sldMk cId="3511525597" sldId="289"/>
        </pc:sldMkLst>
        <pc:spChg chg="mod">
          <ac:chgData name="Ashed Dewan" userId="b9c5134b2741431c" providerId="LiveId" clId="{98ECCBC0-C0D9-4775-BB7C-05956FD31A17}" dt="2023-06-06T22:35:45.199" v="5634" actId="255"/>
          <ac:spMkLst>
            <pc:docMk/>
            <pc:sldMk cId="3511525597" sldId="289"/>
            <ac:spMk id="3" creationId="{91AFD85A-5CFC-42B8-95C1-C3E7776C7F8F}"/>
          </ac:spMkLst>
        </pc:spChg>
      </pc:sldChg>
      <pc:sldChg chg="modSp mod">
        <pc:chgData name="Ashed Dewan" userId="b9c5134b2741431c" providerId="LiveId" clId="{98ECCBC0-C0D9-4775-BB7C-05956FD31A17}" dt="2023-06-04T21:32:12.747" v="685" actId="20577"/>
        <pc:sldMkLst>
          <pc:docMk/>
          <pc:sldMk cId="32250981" sldId="290"/>
        </pc:sldMkLst>
        <pc:spChg chg="mod">
          <ac:chgData name="Ashed Dewan" userId="b9c5134b2741431c" providerId="LiveId" clId="{98ECCBC0-C0D9-4775-BB7C-05956FD31A17}" dt="2023-06-04T21:32:12.747" v="685" actId="20577"/>
          <ac:spMkLst>
            <pc:docMk/>
            <pc:sldMk cId="32250981" sldId="290"/>
            <ac:spMk id="3" creationId="{91AFD85A-5CFC-42B8-95C1-C3E7776C7F8F}"/>
          </ac:spMkLst>
        </pc:spChg>
      </pc:sldChg>
      <pc:sldChg chg="modSp mod">
        <pc:chgData name="Ashed Dewan" userId="b9c5134b2741431c" providerId="LiveId" clId="{98ECCBC0-C0D9-4775-BB7C-05956FD31A17}" dt="2023-06-06T22:10:31.215" v="4696" actId="20577"/>
        <pc:sldMkLst>
          <pc:docMk/>
          <pc:sldMk cId="4150305932" sldId="291"/>
        </pc:sldMkLst>
        <pc:spChg chg="mod">
          <ac:chgData name="Ashed Dewan" userId="b9c5134b2741431c" providerId="LiveId" clId="{98ECCBC0-C0D9-4775-BB7C-05956FD31A17}" dt="2023-06-06T22:01:55.695" v="4501" actId="21"/>
          <ac:spMkLst>
            <pc:docMk/>
            <pc:sldMk cId="4150305932" sldId="291"/>
            <ac:spMk id="2" creationId="{D8821E94-5A56-4D70-8369-2B9187DA07F1}"/>
          </ac:spMkLst>
        </pc:spChg>
        <pc:spChg chg="mod">
          <ac:chgData name="Ashed Dewan" userId="b9c5134b2741431c" providerId="LiveId" clId="{98ECCBC0-C0D9-4775-BB7C-05956FD31A17}" dt="2023-06-06T22:10:31.215" v="4696" actId="20577"/>
          <ac:spMkLst>
            <pc:docMk/>
            <pc:sldMk cId="4150305932" sldId="291"/>
            <ac:spMk id="3" creationId="{91AFD85A-5CFC-42B8-95C1-C3E7776C7F8F}"/>
          </ac:spMkLst>
        </pc:spChg>
      </pc:sldChg>
      <pc:sldChg chg="modSp mod ord">
        <pc:chgData name="Ashed Dewan" userId="b9c5134b2741431c" providerId="LiveId" clId="{98ECCBC0-C0D9-4775-BB7C-05956FD31A17}" dt="2023-06-06T22:34:15.433" v="5627" actId="33524"/>
        <pc:sldMkLst>
          <pc:docMk/>
          <pc:sldMk cId="307811276" sldId="292"/>
        </pc:sldMkLst>
        <pc:spChg chg="mod">
          <ac:chgData name="Ashed Dewan" userId="b9c5134b2741431c" providerId="LiveId" clId="{98ECCBC0-C0D9-4775-BB7C-05956FD31A17}" dt="2023-06-06T22:34:15.433" v="5627" actId="33524"/>
          <ac:spMkLst>
            <pc:docMk/>
            <pc:sldMk cId="307811276" sldId="292"/>
            <ac:spMk id="3" creationId="{91AFD85A-5CFC-42B8-95C1-C3E7776C7F8F}"/>
          </ac:spMkLst>
        </pc:spChg>
      </pc:sldChg>
      <pc:sldChg chg="addSp delSp modSp mod">
        <pc:chgData name="Ashed Dewan" userId="b9c5134b2741431c" providerId="LiveId" clId="{98ECCBC0-C0D9-4775-BB7C-05956FD31A17}" dt="2023-06-06T19:29:15.587" v="3070" actId="1035"/>
        <pc:sldMkLst>
          <pc:docMk/>
          <pc:sldMk cId="842676084" sldId="293"/>
        </pc:sldMkLst>
        <pc:spChg chg="mod">
          <ac:chgData name="Ashed Dewan" userId="b9c5134b2741431c" providerId="LiveId" clId="{98ECCBC0-C0D9-4775-BB7C-05956FD31A17}" dt="2023-06-06T16:39:33.349" v="1876" actId="20577"/>
          <ac:spMkLst>
            <pc:docMk/>
            <pc:sldMk cId="842676084" sldId="293"/>
            <ac:spMk id="2" creationId="{D8821E94-5A56-4D70-8369-2B9187DA07F1}"/>
          </ac:spMkLst>
        </pc:spChg>
        <pc:spChg chg="mod">
          <ac:chgData name="Ashed Dewan" userId="b9c5134b2741431c" providerId="LiveId" clId="{98ECCBC0-C0D9-4775-BB7C-05956FD31A17}" dt="2023-06-06T19:27:06.159" v="2977" actId="20577"/>
          <ac:spMkLst>
            <pc:docMk/>
            <pc:sldMk cId="842676084" sldId="293"/>
            <ac:spMk id="3" creationId="{91AFD85A-5CFC-42B8-95C1-C3E7776C7F8F}"/>
          </ac:spMkLst>
        </pc:spChg>
        <pc:spChg chg="mod">
          <ac:chgData name="Ashed Dewan" userId="b9c5134b2741431c" providerId="LiveId" clId="{98ECCBC0-C0D9-4775-BB7C-05956FD31A17}" dt="2023-06-06T19:18:01.756" v="2580" actId="20577"/>
          <ac:spMkLst>
            <pc:docMk/>
            <pc:sldMk cId="842676084" sldId="293"/>
            <ac:spMk id="8" creationId="{5D5181CC-C1CB-F0FF-92A0-6CA218860F64}"/>
          </ac:spMkLst>
        </pc:spChg>
        <pc:spChg chg="del">
          <ac:chgData name="Ashed Dewan" userId="b9c5134b2741431c" providerId="LiveId" clId="{98ECCBC0-C0D9-4775-BB7C-05956FD31A17}" dt="2023-06-04T21:28:24.068" v="616" actId="478"/>
          <ac:spMkLst>
            <pc:docMk/>
            <pc:sldMk cId="842676084" sldId="293"/>
            <ac:spMk id="16" creationId="{F0F2C9A9-C1C8-F12D-4FC2-1B4D2FEB1F19}"/>
          </ac:spMkLst>
        </pc:spChg>
        <pc:spChg chg="mod">
          <ac:chgData name="Ashed Dewan" userId="b9c5134b2741431c" providerId="LiveId" clId="{98ECCBC0-C0D9-4775-BB7C-05956FD31A17}" dt="2023-06-06T19:29:15.587" v="3070" actId="1035"/>
          <ac:spMkLst>
            <pc:docMk/>
            <pc:sldMk cId="842676084" sldId="293"/>
            <ac:spMk id="27" creationId="{8E70A212-F244-B42F-51F2-5CC8BBBE370A}"/>
          </ac:spMkLst>
        </pc:spChg>
        <pc:spChg chg="mod">
          <ac:chgData name="Ashed Dewan" userId="b9c5134b2741431c" providerId="LiveId" clId="{98ECCBC0-C0D9-4775-BB7C-05956FD31A17}" dt="2023-06-06T19:29:15.587" v="3070" actId="1035"/>
          <ac:spMkLst>
            <pc:docMk/>
            <pc:sldMk cId="842676084" sldId="293"/>
            <ac:spMk id="29" creationId="{6BC4743F-FC50-DC3D-25AE-1145151CFE70}"/>
          </ac:spMkLst>
        </pc:spChg>
        <pc:spChg chg="mod">
          <ac:chgData name="Ashed Dewan" userId="b9c5134b2741431c" providerId="LiveId" clId="{98ECCBC0-C0D9-4775-BB7C-05956FD31A17}" dt="2023-06-06T19:29:15.587" v="3070" actId="1035"/>
          <ac:spMkLst>
            <pc:docMk/>
            <pc:sldMk cId="842676084" sldId="293"/>
            <ac:spMk id="30" creationId="{5B3BA856-D16C-6177-0F92-20D8821F66BE}"/>
          </ac:spMkLst>
        </pc:spChg>
        <pc:spChg chg="mod">
          <ac:chgData name="Ashed Dewan" userId="b9c5134b2741431c" providerId="LiveId" clId="{98ECCBC0-C0D9-4775-BB7C-05956FD31A17}" dt="2023-06-06T19:29:15.587" v="3070" actId="1035"/>
          <ac:spMkLst>
            <pc:docMk/>
            <pc:sldMk cId="842676084" sldId="293"/>
            <ac:spMk id="31" creationId="{1D5337CC-38B0-E7B3-23B4-CE770FA42210}"/>
          </ac:spMkLst>
        </pc:spChg>
        <pc:spChg chg="mod">
          <ac:chgData name="Ashed Dewan" userId="b9c5134b2741431c" providerId="LiveId" clId="{98ECCBC0-C0D9-4775-BB7C-05956FD31A17}" dt="2023-06-06T19:29:15.587" v="3070" actId="1035"/>
          <ac:spMkLst>
            <pc:docMk/>
            <pc:sldMk cId="842676084" sldId="293"/>
            <ac:spMk id="32" creationId="{28DB56EE-960C-6F0E-CFD0-E2BF898F0C8D}"/>
          </ac:spMkLst>
        </pc:spChg>
        <pc:spChg chg="add mod">
          <ac:chgData name="Ashed Dewan" userId="b9c5134b2741431c" providerId="LiveId" clId="{98ECCBC0-C0D9-4775-BB7C-05956FD31A17}" dt="2023-06-06T19:28:53.183" v="3002" actId="1076"/>
          <ac:spMkLst>
            <pc:docMk/>
            <pc:sldMk cId="842676084" sldId="293"/>
            <ac:spMk id="34" creationId="{56FB3A63-108C-3DB2-C6D7-B47B4845CEC8}"/>
          </ac:spMkLst>
        </pc:spChg>
        <pc:picChg chg="add mod">
          <ac:chgData name="Ashed Dewan" userId="b9c5134b2741431c" providerId="LiveId" clId="{98ECCBC0-C0D9-4775-BB7C-05956FD31A17}" dt="2023-06-06T19:28:08.565" v="2989" actId="1076"/>
          <ac:picMkLst>
            <pc:docMk/>
            <pc:sldMk cId="842676084" sldId="293"/>
            <ac:picMk id="13" creationId="{08DC34D3-0D55-AC58-8218-FFC2EAF9ECCA}"/>
          </ac:picMkLst>
        </pc:picChg>
        <pc:picChg chg="del">
          <ac:chgData name="Ashed Dewan" userId="b9c5134b2741431c" providerId="LiveId" clId="{98ECCBC0-C0D9-4775-BB7C-05956FD31A17}" dt="2023-06-04T21:28:17.396" v="615" actId="478"/>
          <ac:picMkLst>
            <pc:docMk/>
            <pc:sldMk cId="842676084" sldId="293"/>
            <ac:picMk id="13" creationId="{3AAD5968-9BD2-A006-9816-8FF1A3CE84ED}"/>
          </ac:picMkLst>
        </pc:picChg>
        <pc:picChg chg="mod">
          <ac:chgData name="Ashed Dewan" userId="b9c5134b2741431c" providerId="LiveId" clId="{98ECCBC0-C0D9-4775-BB7C-05956FD31A17}" dt="2023-06-06T19:27:39.250" v="2984" actId="688"/>
          <ac:picMkLst>
            <pc:docMk/>
            <pc:sldMk cId="842676084" sldId="293"/>
            <ac:picMk id="15" creationId="{B0B9B243-92BF-50A5-6D95-2021989219EB}"/>
          </ac:picMkLst>
        </pc:picChg>
        <pc:cxnChg chg="add mod">
          <ac:chgData name="Ashed Dewan" userId="b9c5134b2741431c" providerId="LiveId" clId="{98ECCBC0-C0D9-4775-BB7C-05956FD31A17}" dt="2023-06-06T19:28:08.565" v="2989" actId="1076"/>
          <ac:cxnSpMkLst>
            <pc:docMk/>
            <pc:sldMk cId="842676084" sldId="293"/>
            <ac:cxnSpMk id="14" creationId="{8B4E7912-B667-C638-7127-5B0610AFF27C}"/>
          </ac:cxnSpMkLst>
        </pc:cxnChg>
        <pc:cxnChg chg="del">
          <ac:chgData name="Ashed Dewan" userId="b9c5134b2741431c" providerId="LiveId" clId="{98ECCBC0-C0D9-4775-BB7C-05956FD31A17}" dt="2023-06-04T21:28:24.068" v="616" actId="478"/>
          <ac:cxnSpMkLst>
            <pc:docMk/>
            <pc:sldMk cId="842676084" sldId="293"/>
            <ac:cxnSpMk id="17" creationId="{A2BA6332-C6EE-74A8-9B22-478B95357858}"/>
          </ac:cxnSpMkLst>
        </pc:cxnChg>
        <pc:cxnChg chg="mod">
          <ac:chgData name="Ashed Dewan" userId="b9c5134b2741431c" providerId="LiveId" clId="{98ECCBC0-C0D9-4775-BB7C-05956FD31A17}" dt="2023-06-06T19:29:15.587" v="3070" actId="1035"/>
          <ac:cxnSpMkLst>
            <pc:docMk/>
            <pc:sldMk cId="842676084" sldId="293"/>
            <ac:cxnSpMk id="26" creationId="{C9DF9630-A1DC-A61E-994C-558731F23069}"/>
          </ac:cxnSpMkLst>
        </pc:cxnChg>
        <pc:cxnChg chg="mod">
          <ac:chgData name="Ashed Dewan" userId="b9c5134b2741431c" providerId="LiveId" clId="{98ECCBC0-C0D9-4775-BB7C-05956FD31A17}" dt="2023-06-06T19:29:15.587" v="3070" actId="1035"/>
          <ac:cxnSpMkLst>
            <pc:docMk/>
            <pc:sldMk cId="842676084" sldId="293"/>
            <ac:cxnSpMk id="28" creationId="{6D07CC91-0A9E-F55E-BD2B-D6346F82E359}"/>
          </ac:cxnSpMkLst>
        </pc:cxnChg>
      </pc:sldChg>
      <pc:sldChg chg="addSp delSp modSp mod">
        <pc:chgData name="Ashed Dewan" userId="b9c5134b2741431c" providerId="LiveId" clId="{98ECCBC0-C0D9-4775-BB7C-05956FD31A17}" dt="2023-06-07T03:34:56.188" v="5849" actId="207"/>
        <pc:sldMkLst>
          <pc:docMk/>
          <pc:sldMk cId="21456287" sldId="294"/>
        </pc:sldMkLst>
        <pc:spChg chg="mod">
          <ac:chgData name="Ashed Dewan" userId="b9c5134b2741431c" providerId="LiveId" clId="{98ECCBC0-C0D9-4775-BB7C-05956FD31A17}" dt="2023-06-06T19:25:03.585" v="2962" actId="20577"/>
          <ac:spMkLst>
            <pc:docMk/>
            <pc:sldMk cId="21456287" sldId="294"/>
            <ac:spMk id="2" creationId="{D8821E94-5A56-4D70-8369-2B9187DA07F1}"/>
          </ac:spMkLst>
        </pc:spChg>
        <pc:spChg chg="mod">
          <ac:chgData name="Ashed Dewan" userId="b9c5134b2741431c" providerId="LiveId" clId="{98ECCBC0-C0D9-4775-BB7C-05956FD31A17}" dt="2023-06-07T03:34:56.188" v="5849" actId="207"/>
          <ac:spMkLst>
            <pc:docMk/>
            <pc:sldMk cId="21456287" sldId="294"/>
            <ac:spMk id="3" creationId="{91AFD85A-5CFC-42B8-95C1-C3E7776C7F8F}"/>
          </ac:spMkLst>
        </pc:spChg>
        <pc:spChg chg="add del">
          <ac:chgData name="Ashed Dewan" userId="b9c5134b2741431c" providerId="LiveId" clId="{98ECCBC0-C0D9-4775-BB7C-05956FD31A17}" dt="2023-06-06T20:26:19.127" v="3286"/>
          <ac:spMkLst>
            <pc:docMk/>
            <pc:sldMk cId="21456287" sldId="294"/>
            <ac:spMk id="4" creationId="{E76282D9-1A93-503B-A49F-DDD388EDE9CE}"/>
          </ac:spMkLst>
        </pc:spChg>
        <pc:spChg chg="add del mod">
          <ac:chgData name="Ashed Dewan" userId="b9c5134b2741431c" providerId="LiveId" clId="{98ECCBC0-C0D9-4775-BB7C-05956FD31A17}" dt="2023-06-06T20:26:18.827" v="3285"/>
          <ac:spMkLst>
            <pc:docMk/>
            <pc:sldMk cId="21456287" sldId="294"/>
            <ac:spMk id="5" creationId="{71F079ED-BCE3-3360-5E88-7FDD514794FE}"/>
          </ac:spMkLst>
        </pc:spChg>
        <pc:spChg chg="add del">
          <ac:chgData name="Ashed Dewan" userId="b9c5134b2741431c" providerId="LiveId" clId="{98ECCBC0-C0D9-4775-BB7C-05956FD31A17}" dt="2023-06-06T20:26:24.528" v="3288"/>
          <ac:spMkLst>
            <pc:docMk/>
            <pc:sldMk cId="21456287" sldId="294"/>
            <ac:spMk id="6" creationId="{A846C55C-EF36-B19D-6E35-4377B6B602EE}"/>
          </ac:spMkLst>
        </pc:spChg>
        <pc:spChg chg="add del">
          <ac:chgData name="Ashed Dewan" userId="b9c5134b2741431c" providerId="LiveId" clId="{98ECCBC0-C0D9-4775-BB7C-05956FD31A17}" dt="2023-06-06T20:26:34.397" v="3298"/>
          <ac:spMkLst>
            <pc:docMk/>
            <pc:sldMk cId="21456287" sldId="294"/>
            <ac:spMk id="7" creationId="{15A98109-7932-6EAC-E185-15A089D0B706}"/>
          </ac:spMkLst>
        </pc:spChg>
        <pc:spChg chg="del mod">
          <ac:chgData name="Ashed Dewan" userId="b9c5134b2741431c" providerId="LiveId" clId="{98ECCBC0-C0D9-4775-BB7C-05956FD31A17}" dt="2023-06-04T21:44:03.465" v="984" actId="478"/>
          <ac:spMkLst>
            <pc:docMk/>
            <pc:sldMk cId="21456287" sldId="294"/>
            <ac:spMk id="18" creationId="{2702DB68-B653-4314-81B3-62E1AB50019F}"/>
          </ac:spMkLst>
        </pc:spChg>
        <pc:picChg chg="del">
          <ac:chgData name="Ashed Dewan" userId="b9c5134b2741431c" providerId="LiveId" clId="{98ECCBC0-C0D9-4775-BB7C-05956FD31A17}" dt="2023-06-04T21:41:25.419" v="870" actId="478"/>
          <ac:picMkLst>
            <pc:docMk/>
            <pc:sldMk cId="21456287" sldId="294"/>
            <ac:picMk id="12" creationId="{6C2A9960-35C1-6201-3704-A147445160BC}"/>
          </ac:picMkLst>
        </pc:picChg>
      </pc:sldChg>
      <pc:sldChg chg="addSp delSp modSp mod">
        <pc:chgData name="Ashed Dewan" userId="b9c5134b2741431c" providerId="LiveId" clId="{98ECCBC0-C0D9-4775-BB7C-05956FD31A17}" dt="2023-06-06T22:29:47.315" v="5485" actId="20577"/>
        <pc:sldMkLst>
          <pc:docMk/>
          <pc:sldMk cId="331145647" sldId="295"/>
        </pc:sldMkLst>
        <pc:spChg chg="mod">
          <ac:chgData name="Ashed Dewan" userId="b9c5134b2741431c" providerId="LiveId" clId="{98ECCBC0-C0D9-4775-BB7C-05956FD31A17}" dt="2023-06-06T22:01:14.779" v="4495"/>
          <ac:spMkLst>
            <pc:docMk/>
            <pc:sldMk cId="331145647" sldId="295"/>
            <ac:spMk id="2" creationId="{D8821E94-5A56-4D70-8369-2B9187DA07F1}"/>
          </ac:spMkLst>
        </pc:spChg>
        <pc:spChg chg="mod">
          <ac:chgData name="Ashed Dewan" userId="b9c5134b2741431c" providerId="LiveId" clId="{98ECCBC0-C0D9-4775-BB7C-05956FD31A17}" dt="2023-06-06T22:24:36.590" v="5183" actId="20577"/>
          <ac:spMkLst>
            <pc:docMk/>
            <pc:sldMk cId="331145647" sldId="295"/>
            <ac:spMk id="3" creationId="{91AFD85A-5CFC-42B8-95C1-C3E7776C7F8F}"/>
          </ac:spMkLst>
        </pc:spChg>
        <pc:spChg chg="mod">
          <ac:chgData name="Ashed Dewan" userId="b9c5134b2741431c" providerId="LiveId" clId="{98ECCBC0-C0D9-4775-BB7C-05956FD31A17}" dt="2023-06-06T22:26:30.294" v="5391" actId="1037"/>
          <ac:spMkLst>
            <pc:docMk/>
            <pc:sldMk cId="331145647" sldId="295"/>
            <ac:spMk id="4" creationId="{639BBFED-06E4-DE4D-0993-AE8879D4D374}"/>
          </ac:spMkLst>
        </pc:spChg>
        <pc:spChg chg="mod">
          <ac:chgData name="Ashed Dewan" userId="b9c5134b2741431c" providerId="LiveId" clId="{98ECCBC0-C0D9-4775-BB7C-05956FD31A17}" dt="2023-06-06T22:26:30.294" v="5391" actId="1037"/>
          <ac:spMkLst>
            <pc:docMk/>
            <pc:sldMk cId="331145647" sldId="295"/>
            <ac:spMk id="5" creationId="{AD12A9E7-F946-98B6-3AA2-6443747D67FC}"/>
          </ac:spMkLst>
        </pc:spChg>
        <pc:spChg chg="mod">
          <ac:chgData name="Ashed Dewan" userId="b9c5134b2741431c" providerId="LiveId" clId="{98ECCBC0-C0D9-4775-BB7C-05956FD31A17}" dt="2023-06-06T22:25:48.520" v="5297" actId="12788"/>
          <ac:spMkLst>
            <pc:docMk/>
            <pc:sldMk cId="331145647" sldId="295"/>
            <ac:spMk id="7" creationId="{7D9E0551-95F6-1F48-4037-D3D3E546ADE1}"/>
          </ac:spMkLst>
        </pc:spChg>
        <pc:spChg chg="mod">
          <ac:chgData name="Ashed Dewan" userId="b9c5134b2741431c" providerId="LiveId" clId="{98ECCBC0-C0D9-4775-BB7C-05956FD31A17}" dt="2023-06-06T22:29:47.315" v="5485" actId="20577"/>
          <ac:spMkLst>
            <pc:docMk/>
            <pc:sldMk cId="331145647" sldId="295"/>
            <ac:spMk id="10" creationId="{F21AFEDC-A0EF-A50A-7447-79C2F9602589}"/>
          </ac:spMkLst>
        </pc:spChg>
        <pc:spChg chg="add mod">
          <ac:chgData name="Ashed Dewan" userId="b9c5134b2741431c" providerId="LiveId" clId="{98ECCBC0-C0D9-4775-BB7C-05956FD31A17}" dt="2023-06-06T22:25:48.520" v="5297" actId="12788"/>
          <ac:spMkLst>
            <pc:docMk/>
            <pc:sldMk cId="331145647" sldId="295"/>
            <ac:spMk id="12" creationId="{09767A79-B754-AEAC-9500-A5444A171578}"/>
          </ac:spMkLst>
        </pc:spChg>
        <pc:spChg chg="mod">
          <ac:chgData name="Ashed Dewan" userId="b9c5134b2741431c" providerId="LiveId" clId="{98ECCBC0-C0D9-4775-BB7C-05956FD31A17}" dt="2023-06-06T22:25:48.520" v="5297" actId="12788"/>
          <ac:spMkLst>
            <pc:docMk/>
            <pc:sldMk cId="331145647" sldId="295"/>
            <ac:spMk id="13" creationId="{6437D526-03B8-22A0-CFD9-A23F7998B2D1}"/>
          </ac:spMkLst>
        </pc:spChg>
        <pc:spChg chg="mod">
          <ac:chgData name="Ashed Dewan" userId="b9c5134b2741431c" providerId="LiveId" clId="{98ECCBC0-C0D9-4775-BB7C-05956FD31A17}" dt="2023-06-06T22:29:40.083" v="5479" actId="20577"/>
          <ac:spMkLst>
            <pc:docMk/>
            <pc:sldMk cId="331145647" sldId="295"/>
            <ac:spMk id="14" creationId="{E7DE86D8-7BE8-35C1-8C50-396576AE057B}"/>
          </ac:spMkLst>
        </pc:spChg>
        <pc:spChg chg="mod">
          <ac:chgData name="Ashed Dewan" userId="b9c5134b2741431c" providerId="LiveId" clId="{98ECCBC0-C0D9-4775-BB7C-05956FD31A17}" dt="2023-06-06T22:25:48.520" v="5297" actId="12788"/>
          <ac:spMkLst>
            <pc:docMk/>
            <pc:sldMk cId="331145647" sldId="295"/>
            <ac:spMk id="15" creationId="{2CDF4917-DC82-D309-175D-0B0248D8E232}"/>
          </ac:spMkLst>
        </pc:spChg>
        <pc:spChg chg="add mod">
          <ac:chgData name="Ashed Dewan" userId="b9c5134b2741431c" providerId="LiveId" clId="{98ECCBC0-C0D9-4775-BB7C-05956FD31A17}" dt="2023-06-06T22:25:48.520" v="5297" actId="12788"/>
          <ac:spMkLst>
            <pc:docMk/>
            <pc:sldMk cId="331145647" sldId="295"/>
            <ac:spMk id="18" creationId="{5146AC6E-731C-25EA-4878-691CF1E75560}"/>
          </ac:spMkLst>
        </pc:spChg>
        <pc:spChg chg="add mod">
          <ac:chgData name="Ashed Dewan" userId="b9c5134b2741431c" providerId="LiveId" clId="{98ECCBC0-C0D9-4775-BB7C-05956FD31A17}" dt="2023-06-06T22:26:07.684" v="5355" actId="1035"/>
          <ac:spMkLst>
            <pc:docMk/>
            <pc:sldMk cId="331145647" sldId="295"/>
            <ac:spMk id="20" creationId="{51EDAAD8-C009-97B5-1349-1F4B92C80AA1}"/>
          </ac:spMkLst>
        </pc:spChg>
        <pc:spChg chg="add del mod">
          <ac:chgData name="Ashed Dewan" userId="b9c5134b2741431c" providerId="LiveId" clId="{98ECCBC0-C0D9-4775-BB7C-05956FD31A17}" dt="2023-06-06T22:26:46.057" v="5394" actId="767"/>
          <ac:spMkLst>
            <pc:docMk/>
            <pc:sldMk cId="331145647" sldId="295"/>
            <ac:spMk id="25" creationId="{CD3ADA89-F326-5A86-0BAD-0DB8936111E7}"/>
          </ac:spMkLst>
        </pc:spChg>
        <pc:spChg chg="add mod">
          <ac:chgData name="Ashed Dewan" userId="b9c5134b2741431c" providerId="LiveId" clId="{98ECCBC0-C0D9-4775-BB7C-05956FD31A17}" dt="2023-06-06T22:28:34.732" v="5437" actId="1037"/>
          <ac:spMkLst>
            <pc:docMk/>
            <pc:sldMk cId="331145647" sldId="295"/>
            <ac:spMk id="26" creationId="{23EFA39F-8E19-25B4-55A5-443F3A0E8BE3}"/>
          </ac:spMkLst>
        </pc:spChg>
        <pc:picChg chg="mod">
          <ac:chgData name="Ashed Dewan" userId="b9c5134b2741431c" providerId="LiveId" clId="{98ECCBC0-C0D9-4775-BB7C-05956FD31A17}" dt="2023-06-06T22:25:48.520" v="5297" actId="12788"/>
          <ac:picMkLst>
            <pc:docMk/>
            <pc:sldMk cId="331145647" sldId="295"/>
            <ac:picMk id="6" creationId="{491DB40D-AB24-74C3-EFAB-268D9FB8B8B7}"/>
          </ac:picMkLst>
        </pc:picChg>
        <pc:cxnChg chg="mod">
          <ac:chgData name="Ashed Dewan" userId="b9c5134b2741431c" providerId="LiveId" clId="{98ECCBC0-C0D9-4775-BB7C-05956FD31A17}" dt="2023-06-06T22:25:48.520" v="5297" actId="12788"/>
          <ac:cxnSpMkLst>
            <pc:docMk/>
            <pc:sldMk cId="331145647" sldId="295"/>
            <ac:cxnSpMk id="8" creationId="{7755C2A0-AFE1-5DBD-3070-C4C9B5C47536}"/>
          </ac:cxnSpMkLst>
        </pc:cxnChg>
        <pc:cxnChg chg="mod">
          <ac:chgData name="Ashed Dewan" userId="b9c5134b2741431c" providerId="LiveId" clId="{98ECCBC0-C0D9-4775-BB7C-05956FD31A17}" dt="2023-06-06T22:26:36.020" v="5392" actId="14100"/>
          <ac:cxnSpMkLst>
            <pc:docMk/>
            <pc:sldMk cId="331145647" sldId="295"/>
            <ac:cxnSpMk id="9" creationId="{EE8A73C1-4D98-5BA2-F988-0CDDC9696C5E}"/>
          </ac:cxnSpMkLst>
        </pc:cxnChg>
        <pc:cxnChg chg="mod">
          <ac:chgData name="Ashed Dewan" userId="b9c5134b2741431c" providerId="LiveId" clId="{98ECCBC0-C0D9-4775-BB7C-05956FD31A17}" dt="2023-06-06T22:25:48.520" v="5297" actId="12788"/>
          <ac:cxnSpMkLst>
            <pc:docMk/>
            <pc:sldMk cId="331145647" sldId="295"/>
            <ac:cxnSpMk id="11" creationId="{9A2F6162-7852-BF44-BD41-4F52D0DC1A6F}"/>
          </ac:cxnSpMkLst>
        </pc:cxnChg>
        <pc:cxnChg chg="mod">
          <ac:chgData name="Ashed Dewan" userId="b9c5134b2741431c" providerId="LiveId" clId="{98ECCBC0-C0D9-4775-BB7C-05956FD31A17}" dt="2023-06-06T22:25:48.520" v="5297" actId="12788"/>
          <ac:cxnSpMkLst>
            <pc:docMk/>
            <pc:sldMk cId="331145647" sldId="295"/>
            <ac:cxnSpMk id="16" creationId="{E8BFD2C8-B793-6BB3-34AA-DFB6FCB92AD1}"/>
          </ac:cxnSpMkLst>
        </pc:cxnChg>
        <pc:cxnChg chg="mod">
          <ac:chgData name="Ashed Dewan" userId="b9c5134b2741431c" providerId="LiveId" clId="{98ECCBC0-C0D9-4775-BB7C-05956FD31A17}" dt="2023-06-06T22:25:48.520" v="5297" actId="12788"/>
          <ac:cxnSpMkLst>
            <pc:docMk/>
            <pc:sldMk cId="331145647" sldId="295"/>
            <ac:cxnSpMk id="17" creationId="{D4B1FB5A-2DB2-BF51-C42E-9A1B95EA0F08}"/>
          </ac:cxnSpMkLst>
        </pc:cxnChg>
        <pc:cxnChg chg="mod">
          <ac:chgData name="Ashed Dewan" userId="b9c5134b2741431c" providerId="LiveId" clId="{98ECCBC0-C0D9-4775-BB7C-05956FD31A17}" dt="2023-06-06T22:25:48.520" v="5297" actId="12788"/>
          <ac:cxnSpMkLst>
            <pc:docMk/>
            <pc:sldMk cId="331145647" sldId="295"/>
            <ac:cxnSpMk id="19" creationId="{EC39A6E4-C46C-BE39-A764-B8B06C1DAD85}"/>
          </ac:cxnSpMkLst>
        </pc:cxnChg>
        <pc:cxnChg chg="add mod">
          <ac:chgData name="Ashed Dewan" userId="b9c5134b2741431c" providerId="LiveId" clId="{98ECCBC0-C0D9-4775-BB7C-05956FD31A17}" dt="2023-06-06T22:26:16.267" v="5358" actId="14100"/>
          <ac:cxnSpMkLst>
            <pc:docMk/>
            <pc:sldMk cId="331145647" sldId="295"/>
            <ac:cxnSpMk id="21" creationId="{E5DD482F-50F4-FE96-1398-171F7E1534F0}"/>
          </ac:cxnSpMkLst>
        </pc:cxnChg>
      </pc:sldChg>
      <pc:sldChg chg="addSp delSp modSp del mod ord">
        <pc:chgData name="Ashed Dewan" userId="b9c5134b2741431c" providerId="LiveId" clId="{98ECCBC0-C0D9-4775-BB7C-05956FD31A17}" dt="2023-06-04T22:04:37.642" v="1565" actId="2696"/>
        <pc:sldMkLst>
          <pc:docMk/>
          <pc:sldMk cId="3986380388" sldId="297"/>
        </pc:sldMkLst>
        <pc:spChg chg="add del mod">
          <ac:chgData name="Ashed Dewan" userId="b9c5134b2741431c" providerId="LiveId" clId="{98ECCBC0-C0D9-4775-BB7C-05956FD31A17}" dt="2023-06-04T19:41:02.770" v="73" actId="478"/>
          <ac:spMkLst>
            <pc:docMk/>
            <pc:sldMk cId="3986380388" sldId="297"/>
            <ac:spMk id="4" creationId="{CD542BEF-3D87-EB5E-1CDD-4C1186A7539B}"/>
          </ac:spMkLst>
        </pc:spChg>
        <pc:picChg chg="del">
          <ac:chgData name="Ashed Dewan" userId="b9c5134b2741431c" providerId="LiveId" clId="{98ECCBC0-C0D9-4775-BB7C-05956FD31A17}" dt="2023-06-04T19:40:56.829" v="72" actId="478"/>
          <ac:picMkLst>
            <pc:docMk/>
            <pc:sldMk cId="3986380388" sldId="297"/>
            <ac:picMk id="6" creationId="{66AD435E-B652-A1FE-8C21-36157F395D2B}"/>
          </ac:picMkLst>
        </pc:picChg>
        <pc:picChg chg="del">
          <ac:chgData name="Ashed Dewan" userId="b9c5134b2741431c" providerId="LiveId" clId="{98ECCBC0-C0D9-4775-BB7C-05956FD31A17}" dt="2023-06-04T19:40:56.829" v="72" actId="478"/>
          <ac:picMkLst>
            <pc:docMk/>
            <pc:sldMk cId="3986380388" sldId="297"/>
            <ac:picMk id="7" creationId="{0DF5F82B-DC20-17A1-6417-5A7BDFF5E2B0}"/>
          </ac:picMkLst>
        </pc:picChg>
        <pc:picChg chg="del">
          <ac:chgData name="Ashed Dewan" userId="b9c5134b2741431c" providerId="LiveId" clId="{98ECCBC0-C0D9-4775-BB7C-05956FD31A17}" dt="2023-06-04T19:40:56.829" v="72" actId="478"/>
          <ac:picMkLst>
            <pc:docMk/>
            <pc:sldMk cId="3986380388" sldId="297"/>
            <ac:picMk id="9" creationId="{E2F8F513-A078-04A6-D03B-304D2DAC4349}"/>
          </ac:picMkLst>
        </pc:picChg>
        <pc:picChg chg="add mod">
          <ac:chgData name="Ashed Dewan" userId="b9c5134b2741431c" providerId="LiveId" clId="{98ECCBC0-C0D9-4775-BB7C-05956FD31A17}" dt="2023-06-04T19:42:06.824" v="88" actId="1076"/>
          <ac:picMkLst>
            <pc:docMk/>
            <pc:sldMk cId="3986380388" sldId="297"/>
            <ac:picMk id="12" creationId="{876100E2-9C33-8480-BAE0-20C4A93573C8}"/>
          </ac:picMkLst>
        </pc:picChg>
        <pc:picChg chg="add mod">
          <ac:chgData name="Ashed Dewan" userId="b9c5134b2741431c" providerId="LiveId" clId="{98ECCBC0-C0D9-4775-BB7C-05956FD31A17}" dt="2023-06-04T19:42:40.341" v="105" actId="1038"/>
          <ac:picMkLst>
            <pc:docMk/>
            <pc:sldMk cId="3986380388" sldId="297"/>
            <ac:picMk id="14" creationId="{7250C44A-1DA4-8D72-5FE0-211FFED87434}"/>
          </ac:picMkLst>
        </pc:picChg>
        <pc:picChg chg="add mod">
          <ac:chgData name="Ashed Dewan" userId="b9c5134b2741431c" providerId="LiveId" clId="{98ECCBC0-C0D9-4775-BB7C-05956FD31A17}" dt="2023-06-04T19:43:01.964" v="112" actId="14100"/>
          <ac:picMkLst>
            <pc:docMk/>
            <pc:sldMk cId="3986380388" sldId="297"/>
            <ac:picMk id="16" creationId="{6299164C-DB47-F3F9-DA6A-417354A681B5}"/>
          </ac:picMkLst>
        </pc:picChg>
      </pc:sldChg>
      <pc:sldChg chg="addSp delSp modSp del mod">
        <pc:chgData name="Ashed Dewan" userId="b9c5134b2741431c" providerId="LiveId" clId="{98ECCBC0-C0D9-4775-BB7C-05956FD31A17}" dt="2023-06-06T22:30:21.658" v="5487" actId="2696"/>
        <pc:sldMkLst>
          <pc:docMk/>
          <pc:sldMk cId="752232416" sldId="298"/>
        </pc:sldMkLst>
        <pc:spChg chg="del">
          <ac:chgData name="Ashed Dewan" userId="b9c5134b2741431c" providerId="LiveId" clId="{98ECCBC0-C0D9-4775-BB7C-05956FD31A17}" dt="2023-06-06T22:05:42.450" v="4537" actId="478"/>
          <ac:spMkLst>
            <pc:docMk/>
            <pc:sldMk cId="752232416" sldId="298"/>
            <ac:spMk id="3" creationId="{1355297A-1D04-708F-AECC-B7E544FC0D97}"/>
          </ac:spMkLst>
        </pc:spChg>
        <pc:spChg chg="add del mod">
          <ac:chgData name="Ashed Dewan" userId="b9c5134b2741431c" providerId="LiveId" clId="{98ECCBC0-C0D9-4775-BB7C-05956FD31A17}" dt="2023-06-06T22:05:30.435" v="4534" actId="478"/>
          <ac:spMkLst>
            <pc:docMk/>
            <pc:sldMk cId="752232416" sldId="298"/>
            <ac:spMk id="5" creationId="{8A357936-6BBF-2607-95AF-940BDDCED00F}"/>
          </ac:spMkLst>
        </pc:spChg>
        <pc:spChg chg="del">
          <ac:chgData name="Ashed Dewan" userId="b9c5134b2741431c" providerId="LiveId" clId="{98ECCBC0-C0D9-4775-BB7C-05956FD31A17}" dt="2023-06-06T22:05:34.234" v="4535" actId="478"/>
          <ac:spMkLst>
            <pc:docMk/>
            <pc:sldMk cId="752232416" sldId="298"/>
            <ac:spMk id="6" creationId="{F617F64C-B333-94AC-6CBE-C26D177F7742}"/>
          </ac:spMkLst>
        </pc:spChg>
        <pc:spChg chg="del">
          <ac:chgData name="Ashed Dewan" userId="b9c5134b2741431c" providerId="LiveId" clId="{98ECCBC0-C0D9-4775-BB7C-05956FD31A17}" dt="2023-06-06T22:05:38.667" v="4536" actId="478"/>
          <ac:spMkLst>
            <pc:docMk/>
            <pc:sldMk cId="752232416" sldId="298"/>
            <ac:spMk id="7" creationId="{B4CB91F8-E09E-0169-4FC6-99C6EFA42053}"/>
          </ac:spMkLst>
        </pc:spChg>
        <pc:spChg chg="del">
          <ac:chgData name="Ashed Dewan" userId="b9c5134b2741431c" providerId="LiveId" clId="{98ECCBC0-C0D9-4775-BB7C-05956FD31A17}" dt="2023-06-06T22:05:38.667" v="4536" actId="478"/>
          <ac:spMkLst>
            <pc:docMk/>
            <pc:sldMk cId="752232416" sldId="298"/>
            <ac:spMk id="8" creationId="{FD0A71B8-3262-BDD6-1162-05F315846170}"/>
          </ac:spMkLst>
        </pc:spChg>
        <pc:spChg chg="del">
          <ac:chgData name="Ashed Dewan" userId="b9c5134b2741431c" providerId="LiveId" clId="{98ECCBC0-C0D9-4775-BB7C-05956FD31A17}" dt="2023-06-06T22:05:38.667" v="4536" actId="478"/>
          <ac:spMkLst>
            <pc:docMk/>
            <pc:sldMk cId="752232416" sldId="298"/>
            <ac:spMk id="9" creationId="{B50519A7-21E8-88A1-D0E0-77B239F0E366}"/>
          </ac:spMkLst>
        </pc:spChg>
        <pc:spChg chg="del mod">
          <ac:chgData name="Ashed Dewan" userId="b9c5134b2741431c" providerId="LiveId" clId="{98ECCBC0-C0D9-4775-BB7C-05956FD31A17}" dt="2023-06-06T22:05:27.519" v="4533" actId="478"/>
          <ac:spMkLst>
            <pc:docMk/>
            <pc:sldMk cId="752232416" sldId="298"/>
            <ac:spMk id="11" creationId="{BD9998F1-080B-7AA4-E617-574E0F70437C}"/>
          </ac:spMkLst>
        </pc:spChg>
        <pc:spChg chg="del">
          <ac:chgData name="Ashed Dewan" userId="b9c5134b2741431c" providerId="LiveId" clId="{98ECCBC0-C0D9-4775-BB7C-05956FD31A17}" dt="2023-06-06T22:05:34.234" v="4535" actId="478"/>
          <ac:spMkLst>
            <pc:docMk/>
            <pc:sldMk cId="752232416" sldId="298"/>
            <ac:spMk id="12" creationId="{2F352C8D-B4A8-FD92-1D80-0EF4E81B3FD0}"/>
          </ac:spMkLst>
        </pc:spChg>
        <pc:spChg chg="del">
          <ac:chgData name="Ashed Dewan" userId="b9c5134b2741431c" providerId="LiveId" clId="{98ECCBC0-C0D9-4775-BB7C-05956FD31A17}" dt="2023-06-06T22:05:34.234" v="4535" actId="478"/>
          <ac:spMkLst>
            <pc:docMk/>
            <pc:sldMk cId="752232416" sldId="298"/>
            <ac:spMk id="13" creationId="{E6879B46-0CB4-56D4-E976-E826F5C03F05}"/>
          </ac:spMkLst>
        </pc:spChg>
        <pc:spChg chg="del">
          <ac:chgData name="Ashed Dewan" userId="b9c5134b2741431c" providerId="LiveId" clId="{98ECCBC0-C0D9-4775-BB7C-05956FD31A17}" dt="2023-06-06T22:05:34.234" v="4535" actId="478"/>
          <ac:spMkLst>
            <pc:docMk/>
            <pc:sldMk cId="752232416" sldId="298"/>
            <ac:spMk id="14" creationId="{62EA6C9D-A398-4611-3537-1DE848D43DB3}"/>
          </ac:spMkLst>
        </pc:spChg>
        <pc:spChg chg="del">
          <ac:chgData name="Ashed Dewan" userId="b9c5134b2741431c" providerId="LiveId" clId="{98ECCBC0-C0D9-4775-BB7C-05956FD31A17}" dt="2023-06-06T22:05:34.234" v="4535" actId="478"/>
          <ac:spMkLst>
            <pc:docMk/>
            <pc:sldMk cId="752232416" sldId="298"/>
            <ac:spMk id="15" creationId="{F4FBCACC-80E2-AC1E-D0F9-CC64432843E6}"/>
          </ac:spMkLst>
        </pc:spChg>
        <pc:spChg chg="del">
          <ac:chgData name="Ashed Dewan" userId="b9c5134b2741431c" providerId="LiveId" clId="{98ECCBC0-C0D9-4775-BB7C-05956FD31A17}" dt="2023-06-06T22:05:34.234" v="4535" actId="478"/>
          <ac:spMkLst>
            <pc:docMk/>
            <pc:sldMk cId="752232416" sldId="298"/>
            <ac:spMk id="19" creationId="{7D1F78E6-29CB-F321-E016-6AA170B0F3F7}"/>
          </ac:spMkLst>
        </pc:spChg>
        <pc:spChg chg="del">
          <ac:chgData name="Ashed Dewan" userId="b9c5134b2741431c" providerId="LiveId" clId="{98ECCBC0-C0D9-4775-BB7C-05956FD31A17}" dt="2023-06-06T22:05:34.234" v="4535" actId="478"/>
          <ac:spMkLst>
            <pc:docMk/>
            <pc:sldMk cId="752232416" sldId="298"/>
            <ac:spMk id="20" creationId="{9B2FA2E6-8797-6207-384F-66622B496E2D}"/>
          </ac:spMkLst>
        </pc:spChg>
        <pc:picChg chg="del">
          <ac:chgData name="Ashed Dewan" userId="b9c5134b2741431c" providerId="LiveId" clId="{98ECCBC0-C0D9-4775-BB7C-05956FD31A17}" dt="2023-06-06T22:05:38.667" v="4536" actId="478"/>
          <ac:picMkLst>
            <pc:docMk/>
            <pc:sldMk cId="752232416" sldId="298"/>
            <ac:picMk id="16" creationId="{62B34629-BC68-D8D9-AEF9-627D5E8054FF}"/>
          </ac:picMkLst>
        </pc:picChg>
        <pc:picChg chg="del">
          <ac:chgData name="Ashed Dewan" userId="b9c5134b2741431c" providerId="LiveId" clId="{98ECCBC0-C0D9-4775-BB7C-05956FD31A17}" dt="2023-06-06T22:05:38.667" v="4536" actId="478"/>
          <ac:picMkLst>
            <pc:docMk/>
            <pc:sldMk cId="752232416" sldId="298"/>
            <ac:picMk id="17" creationId="{9E4FBA2D-91A6-7F91-4205-8A429F68219D}"/>
          </ac:picMkLst>
        </pc:picChg>
        <pc:picChg chg="del">
          <ac:chgData name="Ashed Dewan" userId="b9c5134b2741431c" providerId="LiveId" clId="{98ECCBC0-C0D9-4775-BB7C-05956FD31A17}" dt="2023-06-06T22:05:38.667" v="4536" actId="478"/>
          <ac:picMkLst>
            <pc:docMk/>
            <pc:sldMk cId="752232416" sldId="298"/>
            <ac:picMk id="18" creationId="{D9D54F1F-9667-D104-1195-121B95FCF741}"/>
          </ac:picMkLst>
        </pc:picChg>
      </pc:sldChg>
      <pc:sldChg chg="modSp mod">
        <pc:chgData name="Ashed Dewan" userId="b9c5134b2741431c" providerId="LiveId" clId="{98ECCBC0-C0D9-4775-BB7C-05956FD31A17}" dt="2023-06-07T06:27:15.327" v="6328" actId="1036"/>
        <pc:sldMkLst>
          <pc:docMk/>
          <pc:sldMk cId="2286292859" sldId="302"/>
        </pc:sldMkLst>
        <pc:graphicFrameChg chg="mod modGraphic">
          <ac:chgData name="Ashed Dewan" userId="b9c5134b2741431c" providerId="LiveId" clId="{98ECCBC0-C0D9-4775-BB7C-05956FD31A17}" dt="2023-06-07T06:27:15.327" v="6328" actId="1036"/>
          <ac:graphicFrameMkLst>
            <pc:docMk/>
            <pc:sldMk cId="2286292859" sldId="302"/>
            <ac:graphicFrameMk id="9" creationId="{28B47FBD-507D-A7FB-4EDD-2611A036C747}"/>
          </ac:graphicFrameMkLst>
        </pc:graphicFrameChg>
      </pc:sldChg>
      <pc:sldChg chg="addSp delSp modSp add mod">
        <pc:chgData name="Ashed Dewan" userId="b9c5134b2741431c" providerId="LiveId" clId="{98ECCBC0-C0D9-4775-BB7C-05956FD31A17}" dt="2023-06-04T20:35:37.546" v="265" actId="1076"/>
        <pc:sldMkLst>
          <pc:docMk/>
          <pc:sldMk cId="2313706902" sldId="303"/>
        </pc:sldMkLst>
        <pc:spChg chg="add del mod">
          <ac:chgData name="Ashed Dewan" userId="b9c5134b2741431c" providerId="LiveId" clId="{98ECCBC0-C0D9-4775-BB7C-05956FD31A17}" dt="2023-06-04T20:35:16.208" v="263" actId="478"/>
          <ac:spMkLst>
            <pc:docMk/>
            <pc:sldMk cId="2313706902" sldId="303"/>
            <ac:spMk id="4" creationId="{AC04E3F9-4B4F-4B0C-F89A-DE734CC76F40}"/>
          </ac:spMkLst>
        </pc:spChg>
        <pc:spChg chg="add mod">
          <ac:chgData name="Ashed Dewan" userId="b9c5134b2741431c" providerId="LiveId" clId="{98ECCBC0-C0D9-4775-BB7C-05956FD31A17}" dt="2023-06-04T20:35:03.272" v="261" actId="14100"/>
          <ac:spMkLst>
            <pc:docMk/>
            <pc:sldMk cId="2313706902" sldId="303"/>
            <ac:spMk id="5" creationId="{EB8FCE77-DF90-631B-8E5D-64C4AE6E70AC}"/>
          </ac:spMkLst>
        </pc:spChg>
        <pc:picChg chg="mod">
          <ac:chgData name="Ashed Dewan" userId="b9c5134b2741431c" providerId="LiveId" clId="{98ECCBC0-C0D9-4775-BB7C-05956FD31A17}" dt="2023-06-04T20:33:26.405" v="234" actId="14100"/>
          <ac:picMkLst>
            <pc:docMk/>
            <pc:sldMk cId="2313706902" sldId="303"/>
            <ac:picMk id="6" creationId="{F068DA58-E28D-9D73-A058-C6FE07C1E19B}"/>
          </ac:picMkLst>
        </pc:picChg>
        <pc:picChg chg="mod">
          <ac:chgData name="Ashed Dewan" userId="b9c5134b2741431c" providerId="LiveId" clId="{98ECCBC0-C0D9-4775-BB7C-05956FD31A17}" dt="2023-06-04T20:35:37.546" v="265" actId="1076"/>
          <ac:picMkLst>
            <pc:docMk/>
            <pc:sldMk cId="2313706902" sldId="303"/>
            <ac:picMk id="16" creationId="{F7F344D9-85AE-855A-768D-B038ECF436B1}"/>
          </ac:picMkLst>
        </pc:picChg>
      </pc:sldChg>
      <pc:sldChg chg="add del">
        <pc:chgData name="Ashed Dewan" userId="b9c5134b2741431c" providerId="LiveId" clId="{98ECCBC0-C0D9-4775-BB7C-05956FD31A17}" dt="2023-06-05T14:54:09.673" v="1703" actId="2696"/>
        <pc:sldMkLst>
          <pc:docMk/>
          <pc:sldMk cId="3233757646" sldId="304"/>
        </pc:sldMkLst>
      </pc:sldChg>
      <pc:sldChg chg="addSp modSp add mod">
        <pc:chgData name="Ashed Dewan" userId="b9c5134b2741431c" providerId="LiveId" clId="{98ECCBC0-C0D9-4775-BB7C-05956FD31A17}" dt="2023-06-07T04:12:33.879" v="6298" actId="1076"/>
        <pc:sldMkLst>
          <pc:docMk/>
          <pc:sldMk cId="1660892547" sldId="305"/>
        </pc:sldMkLst>
        <pc:spChg chg="mod">
          <ac:chgData name="Ashed Dewan" userId="b9c5134b2741431c" providerId="LiveId" clId="{98ECCBC0-C0D9-4775-BB7C-05956FD31A17}" dt="2023-06-06T21:27:41.777" v="4089" actId="20577"/>
          <ac:spMkLst>
            <pc:docMk/>
            <pc:sldMk cId="1660892547" sldId="305"/>
            <ac:spMk id="2" creationId="{D8821E94-5A56-4D70-8369-2B9187DA07F1}"/>
          </ac:spMkLst>
        </pc:spChg>
        <pc:spChg chg="mod">
          <ac:chgData name="Ashed Dewan" userId="b9c5134b2741431c" providerId="LiveId" clId="{98ECCBC0-C0D9-4775-BB7C-05956FD31A17}" dt="2023-06-07T04:10:27.913" v="6286" actId="20577"/>
          <ac:spMkLst>
            <pc:docMk/>
            <pc:sldMk cId="1660892547" sldId="305"/>
            <ac:spMk id="3" creationId="{91AFD85A-5CFC-42B8-95C1-C3E7776C7F8F}"/>
          </ac:spMkLst>
        </pc:spChg>
        <pc:spChg chg="mod">
          <ac:chgData name="Ashed Dewan" userId="b9c5134b2741431c" providerId="LiveId" clId="{98ECCBC0-C0D9-4775-BB7C-05956FD31A17}" dt="2023-06-07T04:12:33.879" v="6298" actId="1076"/>
          <ac:spMkLst>
            <pc:docMk/>
            <pc:sldMk cId="1660892547" sldId="305"/>
            <ac:spMk id="18" creationId="{2702DB68-B653-4314-81B3-62E1AB50019F}"/>
          </ac:spMkLst>
        </pc:spChg>
        <pc:graphicFrameChg chg="add mod modGraphic">
          <ac:chgData name="Ashed Dewan" userId="b9c5134b2741431c" providerId="LiveId" clId="{98ECCBC0-C0D9-4775-BB7C-05956FD31A17}" dt="2023-06-07T04:11:00.256" v="6292" actId="20577"/>
          <ac:graphicFrameMkLst>
            <pc:docMk/>
            <pc:sldMk cId="1660892547" sldId="305"/>
            <ac:graphicFrameMk id="6" creationId="{B3D950EB-CC14-710D-F69D-5C1E07CA4872}"/>
          </ac:graphicFrameMkLst>
        </pc:graphicFrameChg>
        <pc:graphicFrameChg chg="add mod modGraphic">
          <ac:chgData name="Ashed Dewan" userId="b9c5134b2741431c" providerId="LiveId" clId="{98ECCBC0-C0D9-4775-BB7C-05956FD31A17}" dt="2023-06-07T04:10:31.282" v="6288" actId="20577"/>
          <ac:graphicFrameMkLst>
            <pc:docMk/>
            <pc:sldMk cId="1660892547" sldId="305"/>
            <ac:graphicFrameMk id="7" creationId="{687E4036-633C-B2AB-F6A5-807DCE25A0A8}"/>
          </ac:graphicFrameMkLst>
        </pc:graphicFrameChg>
        <pc:picChg chg="add mod">
          <ac:chgData name="Ashed Dewan" userId="b9c5134b2741431c" providerId="LiveId" clId="{98ECCBC0-C0D9-4775-BB7C-05956FD31A17}" dt="2023-06-07T04:12:14.072" v="6293" actId="1076"/>
          <ac:picMkLst>
            <pc:docMk/>
            <pc:sldMk cId="1660892547" sldId="305"/>
            <ac:picMk id="5" creationId="{1B4BF83F-1970-5977-9F4E-5047D0507348}"/>
          </ac:picMkLst>
        </pc:picChg>
        <pc:picChg chg="mod">
          <ac:chgData name="Ashed Dewan" userId="b9c5134b2741431c" providerId="LiveId" clId="{98ECCBC0-C0D9-4775-BB7C-05956FD31A17}" dt="2023-06-07T04:12:31.614" v="6297" actId="1076"/>
          <ac:picMkLst>
            <pc:docMk/>
            <pc:sldMk cId="1660892547" sldId="305"/>
            <ac:picMk id="12" creationId="{6C2A9960-35C1-6201-3704-A147445160BC}"/>
          </ac:picMkLst>
        </pc:picChg>
      </pc:sldChg>
      <pc:sldChg chg="addSp delSp modSp add del mod setBg">
        <pc:chgData name="Ashed Dewan" userId="b9c5134b2741431c" providerId="LiveId" clId="{98ECCBC0-C0D9-4775-BB7C-05956FD31A17}" dt="2023-06-06T21:23:58.543" v="4030" actId="2696"/>
        <pc:sldMkLst>
          <pc:docMk/>
          <pc:sldMk cId="2020508457" sldId="306"/>
        </pc:sldMkLst>
        <pc:spChg chg="mod">
          <ac:chgData name="Ashed Dewan" userId="b9c5134b2741431c" providerId="LiveId" clId="{98ECCBC0-C0D9-4775-BB7C-05956FD31A17}" dt="2023-06-06T20:01:50.169" v="3163" actId="122"/>
          <ac:spMkLst>
            <pc:docMk/>
            <pc:sldMk cId="2020508457" sldId="306"/>
            <ac:spMk id="2" creationId="{D8821E94-5A56-4D70-8369-2B9187DA07F1}"/>
          </ac:spMkLst>
        </pc:spChg>
        <pc:spChg chg="del mod">
          <ac:chgData name="Ashed Dewan" userId="b9c5134b2741431c" providerId="LiveId" clId="{98ECCBC0-C0D9-4775-BB7C-05956FD31A17}" dt="2023-06-04T21:45:46.341" v="1031"/>
          <ac:spMkLst>
            <pc:docMk/>
            <pc:sldMk cId="2020508457" sldId="306"/>
            <ac:spMk id="3" creationId="{91AFD85A-5CFC-42B8-95C1-C3E7776C7F8F}"/>
          </ac:spMkLst>
        </pc:spChg>
        <pc:spChg chg="add del mod">
          <ac:chgData name="Ashed Dewan" userId="b9c5134b2741431c" providerId="LiveId" clId="{98ECCBC0-C0D9-4775-BB7C-05956FD31A17}" dt="2023-06-04T21:47:27.056" v="1051"/>
          <ac:spMkLst>
            <pc:docMk/>
            <pc:sldMk cId="2020508457" sldId="306"/>
            <ac:spMk id="5" creationId="{9F91A3C9-F762-5B5E-F68A-9E6C4146EAAD}"/>
          </ac:spMkLst>
        </pc:spChg>
        <pc:spChg chg="add mod">
          <ac:chgData name="Ashed Dewan" userId="b9c5134b2741431c" providerId="LiveId" clId="{98ECCBC0-C0D9-4775-BB7C-05956FD31A17}" dt="2023-06-06T20:01:28.731" v="3160" actId="1076"/>
          <ac:spMkLst>
            <pc:docMk/>
            <pc:sldMk cId="2020508457" sldId="306"/>
            <ac:spMk id="6" creationId="{88A1E572-309C-FD00-96FA-D4FAD19529D1}"/>
          </ac:spMkLst>
        </pc:spChg>
        <pc:spChg chg="add del">
          <ac:chgData name="Ashed Dewan" userId="b9c5134b2741431c" providerId="LiveId" clId="{98ECCBC0-C0D9-4775-BB7C-05956FD31A17}" dt="2023-06-04T21:46:04.437" v="1035" actId="26606"/>
          <ac:spMkLst>
            <pc:docMk/>
            <pc:sldMk cId="2020508457" sldId="306"/>
            <ac:spMk id="9" creationId="{A4AC5506-6312-4701-8D3C-40187889A947}"/>
          </ac:spMkLst>
        </pc:spChg>
        <pc:spChg chg="add del">
          <ac:chgData name="Ashed Dewan" userId="b9c5134b2741431c" providerId="LiveId" clId="{98ECCBC0-C0D9-4775-BB7C-05956FD31A17}" dt="2023-06-04T21:46:07.444" v="1037" actId="26606"/>
          <ac:spMkLst>
            <pc:docMk/>
            <pc:sldMk cId="2020508457" sldId="306"/>
            <ac:spMk id="11" creationId="{A4AC5506-6312-4701-8D3C-40187889A947}"/>
          </ac:spMkLst>
        </pc:spChg>
        <pc:spChg chg="add del">
          <ac:chgData name="Ashed Dewan" userId="b9c5134b2741431c" providerId="LiveId" clId="{98ECCBC0-C0D9-4775-BB7C-05956FD31A17}" dt="2023-06-04T21:46:11.848" v="1039" actId="26606"/>
          <ac:spMkLst>
            <pc:docMk/>
            <pc:sldMk cId="2020508457" sldId="306"/>
            <ac:spMk id="13" creationId="{AAD0DBB9-1A4B-4391-81D4-CB19F9AB918A}"/>
          </ac:spMkLst>
        </pc:spChg>
        <pc:spChg chg="add del">
          <ac:chgData name="Ashed Dewan" userId="b9c5134b2741431c" providerId="LiveId" clId="{98ECCBC0-C0D9-4775-BB7C-05956FD31A17}" dt="2023-06-04T21:46:11.848" v="1039" actId="26606"/>
          <ac:spMkLst>
            <pc:docMk/>
            <pc:sldMk cId="2020508457" sldId="306"/>
            <ac:spMk id="14" creationId="{BACC6370-2D7E-4714-9D71-7542949D7D5D}"/>
          </ac:spMkLst>
        </pc:spChg>
        <pc:spChg chg="add del">
          <ac:chgData name="Ashed Dewan" userId="b9c5134b2741431c" providerId="LiveId" clId="{98ECCBC0-C0D9-4775-BB7C-05956FD31A17}" dt="2023-06-04T21:46:11.848" v="1039" actId="26606"/>
          <ac:spMkLst>
            <pc:docMk/>
            <pc:sldMk cId="2020508457" sldId="306"/>
            <ac:spMk id="15" creationId="{063BBA22-50EA-4C4D-BE05-F1CE4E63AA56}"/>
          </ac:spMkLst>
        </pc:spChg>
        <pc:spChg chg="add del">
          <ac:chgData name="Ashed Dewan" userId="b9c5134b2741431c" providerId="LiveId" clId="{98ECCBC0-C0D9-4775-BB7C-05956FD31A17}" dt="2023-06-04T21:46:11.848" v="1039" actId="26606"/>
          <ac:spMkLst>
            <pc:docMk/>
            <pc:sldMk cId="2020508457" sldId="306"/>
            <ac:spMk id="16" creationId="{F68B3F68-107C-434F-AA38-110D5EA91B85}"/>
          </ac:spMkLst>
        </pc:spChg>
        <pc:graphicFrameChg chg="add mod modGraphic">
          <ac:chgData name="Ashed Dewan" userId="b9c5134b2741431c" providerId="LiveId" clId="{98ECCBC0-C0D9-4775-BB7C-05956FD31A17}" dt="2023-06-06T20:40:16.769" v="3497" actId="1037"/>
          <ac:graphicFrameMkLst>
            <pc:docMk/>
            <pc:sldMk cId="2020508457" sldId="306"/>
            <ac:graphicFrameMk id="4" creationId="{6FA89935-ED72-F62D-7B82-B5CF6D34B019}"/>
          </ac:graphicFrameMkLst>
        </pc:graphicFrameChg>
        <pc:picChg chg="add mod">
          <ac:chgData name="Ashed Dewan" userId="b9c5134b2741431c" providerId="LiveId" clId="{98ECCBC0-C0D9-4775-BB7C-05956FD31A17}" dt="2023-06-06T20:40:06.486" v="3492" actId="1035"/>
          <ac:picMkLst>
            <pc:docMk/>
            <pc:sldMk cId="2020508457" sldId="306"/>
            <ac:picMk id="5" creationId="{740A179D-5EC5-324B-D40B-1CD7BFADCF26}"/>
          </ac:picMkLst>
        </pc:picChg>
      </pc:sldChg>
      <pc:sldChg chg="delSp modSp add mod">
        <pc:chgData name="Ashed Dewan" userId="b9c5134b2741431c" providerId="LiveId" clId="{98ECCBC0-C0D9-4775-BB7C-05956FD31A17}" dt="2023-06-06T22:00:01.244" v="4423"/>
        <pc:sldMkLst>
          <pc:docMk/>
          <pc:sldMk cId="3884659995" sldId="307"/>
        </pc:sldMkLst>
        <pc:spChg chg="mod">
          <ac:chgData name="Ashed Dewan" userId="b9c5134b2741431c" providerId="LiveId" clId="{98ECCBC0-C0D9-4775-BB7C-05956FD31A17}" dt="2023-06-06T22:00:01.244" v="4423"/>
          <ac:spMkLst>
            <pc:docMk/>
            <pc:sldMk cId="3884659995" sldId="307"/>
            <ac:spMk id="2" creationId="{D8821E94-5A56-4D70-8369-2B9187DA07F1}"/>
          </ac:spMkLst>
        </pc:spChg>
        <pc:spChg chg="mod">
          <ac:chgData name="Ashed Dewan" userId="b9c5134b2741431c" providerId="LiveId" clId="{98ECCBC0-C0D9-4775-BB7C-05956FD31A17}" dt="2023-06-04T22:00:39.414" v="1531" actId="1036"/>
          <ac:spMkLst>
            <pc:docMk/>
            <pc:sldMk cId="3884659995" sldId="307"/>
            <ac:spMk id="8" creationId="{06E082DD-9DE0-CCF6-5B6A-31B2FD7E10F1}"/>
          </ac:spMkLst>
        </pc:spChg>
        <pc:spChg chg="mod">
          <ac:chgData name="Ashed Dewan" userId="b9c5134b2741431c" providerId="LiveId" clId="{98ECCBC0-C0D9-4775-BB7C-05956FD31A17}" dt="2023-06-04T22:00:39.414" v="1531" actId="1036"/>
          <ac:spMkLst>
            <pc:docMk/>
            <pc:sldMk cId="3884659995" sldId="307"/>
            <ac:spMk id="10" creationId="{34BDD142-FFF4-F1F9-F291-42FD6EE8FB3A}"/>
          </ac:spMkLst>
        </pc:spChg>
        <pc:spChg chg="del">
          <ac:chgData name="Ashed Dewan" userId="b9c5134b2741431c" providerId="LiveId" clId="{98ECCBC0-C0D9-4775-BB7C-05956FD31A17}" dt="2023-06-04T21:58:57.224" v="1394" actId="478"/>
          <ac:spMkLst>
            <pc:docMk/>
            <pc:sldMk cId="3884659995" sldId="307"/>
            <ac:spMk id="11" creationId="{1D148517-92BE-19CC-C157-F111C2FEB92C}"/>
          </ac:spMkLst>
        </pc:spChg>
        <pc:picChg chg="mod">
          <ac:chgData name="Ashed Dewan" userId="b9c5134b2741431c" providerId="LiveId" clId="{98ECCBC0-C0D9-4775-BB7C-05956FD31A17}" dt="2023-06-04T22:00:39.414" v="1531" actId="1036"/>
          <ac:picMkLst>
            <pc:docMk/>
            <pc:sldMk cId="3884659995" sldId="307"/>
            <ac:picMk id="12" creationId="{876100E2-9C33-8480-BAE0-20C4A93573C8}"/>
          </ac:picMkLst>
        </pc:picChg>
        <pc:picChg chg="mod">
          <ac:chgData name="Ashed Dewan" userId="b9c5134b2741431c" providerId="LiveId" clId="{98ECCBC0-C0D9-4775-BB7C-05956FD31A17}" dt="2023-06-04T22:00:39.414" v="1531" actId="1036"/>
          <ac:picMkLst>
            <pc:docMk/>
            <pc:sldMk cId="3884659995" sldId="307"/>
            <ac:picMk id="14" creationId="{7250C44A-1DA4-8D72-5FE0-211FFED87434}"/>
          </ac:picMkLst>
        </pc:picChg>
        <pc:picChg chg="del">
          <ac:chgData name="Ashed Dewan" userId="b9c5134b2741431c" providerId="LiveId" clId="{98ECCBC0-C0D9-4775-BB7C-05956FD31A17}" dt="2023-06-04T21:58:57.224" v="1394" actId="478"/>
          <ac:picMkLst>
            <pc:docMk/>
            <pc:sldMk cId="3884659995" sldId="307"/>
            <ac:picMk id="16" creationId="{6299164C-DB47-F3F9-DA6A-417354A681B5}"/>
          </ac:picMkLst>
        </pc:picChg>
      </pc:sldChg>
      <pc:sldChg chg="addSp delSp modSp add mod">
        <pc:chgData name="Ashed Dewan" userId="b9c5134b2741431c" providerId="LiveId" clId="{98ECCBC0-C0D9-4775-BB7C-05956FD31A17}" dt="2023-06-07T04:07:54.722" v="6268" actId="20577"/>
        <pc:sldMkLst>
          <pc:docMk/>
          <pc:sldMk cId="1611281587" sldId="308"/>
        </pc:sldMkLst>
        <pc:spChg chg="mod">
          <ac:chgData name="Ashed Dewan" userId="b9c5134b2741431c" providerId="LiveId" clId="{98ECCBC0-C0D9-4775-BB7C-05956FD31A17}" dt="2023-06-06T22:00:04.893" v="4424"/>
          <ac:spMkLst>
            <pc:docMk/>
            <pc:sldMk cId="1611281587" sldId="308"/>
            <ac:spMk id="2" creationId="{D8821E94-5A56-4D70-8369-2B9187DA07F1}"/>
          </ac:spMkLst>
        </pc:spChg>
        <pc:spChg chg="add mod">
          <ac:chgData name="Ashed Dewan" userId="b9c5134b2741431c" providerId="LiveId" clId="{98ECCBC0-C0D9-4775-BB7C-05956FD31A17}" dt="2023-06-04T22:03:50.627" v="1564" actId="1076"/>
          <ac:spMkLst>
            <pc:docMk/>
            <pc:sldMk cId="1611281587" sldId="308"/>
            <ac:spMk id="5" creationId="{6D7FDABC-20F6-4A7D-D361-905342E8F2C4}"/>
          </ac:spMkLst>
        </pc:spChg>
        <pc:graphicFrameChg chg="add mod modGraphic">
          <ac:chgData name="Ashed Dewan" userId="b9c5134b2741431c" providerId="LiveId" clId="{98ECCBC0-C0D9-4775-BB7C-05956FD31A17}" dt="2023-06-07T04:07:54.722" v="6268" actId="20577"/>
          <ac:graphicFrameMkLst>
            <pc:docMk/>
            <pc:sldMk cId="1611281587" sldId="308"/>
            <ac:graphicFrameMk id="4" creationId="{136746AB-F8E7-2421-BC8C-89BEBB653F2B}"/>
          </ac:graphicFrameMkLst>
        </pc:graphicFrameChg>
        <pc:picChg chg="add mod">
          <ac:chgData name="Ashed Dewan" userId="b9c5134b2741431c" providerId="LiveId" clId="{98ECCBC0-C0D9-4775-BB7C-05956FD31A17}" dt="2023-06-04T22:01:20.282" v="1542" actId="1037"/>
          <ac:picMkLst>
            <pc:docMk/>
            <pc:sldMk cId="1611281587" sldId="308"/>
            <ac:picMk id="3" creationId="{826E9668-DB1C-8544-6FC8-A111C3485D50}"/>
          </ac:picMkLst>
        </pc:picChg>
        <pc:picChg chg="del">
          <ac:chgData name="Ashed Dewan" userId="b9c5134b2741431c" providerId="LiveId" clId="{98ECCBC0-C0D9-4775-BB7C-05956FD31A17}" dt="2023-06-04T22:01:24.486" v="1543" actId="478"/>
          <ac:picMkLst>
            <pc:docMk/>
            <pc:sldMk cId="1611281587" sldId="308"/>
            <ac:picMk id="12" creationId="{876100E2-9C33-8480-BAE0-20C4A93573C8}"/>
          </ac:picMkLst>
        </pc:picChg>
        <pc:picChg chg="del">
          <ac:chgData name="Ashed Dewan" userId="b9c5134b2741431c" providerId="LiveId" clId="{98ECCBC0-C0D9-4775-BB7C-05956FD31A17}" dt="2023-06-04T22:01:04.734" v="1534" actId="478"/>
          <ac:picMkLst>
            <pc:docMk/>
            <pc:sldMk cId="1611281587" sldId="308"/>
            <ac:picMk id="14" creationId="{7250C44A-1DA4-8D72-5FE0-211FFED87434}"/>
          </ac:picMkLst>
        </pc:picChg>
      </pc:sldChg>
      <pc:sldChg chg="new del">
        <pc:chgData name="Ashed Dewan" userId="b9c5134b2741431c" providerId="LiveId" clId="{98ECCBC0-C0D9-4775-BB7C-05956FD31A17}" dt="2023-06-06T16:38:28.549" v="1835" actId="2696"/>
        <pc:sldMkLst>
          <pc:docMk/>
          <pc:sldMk cId="1611847313" sldId="309"/>
        </pc:sldMkLst>
      </pc:sldChg>
      <pc:sldChg chg="addSp delSp modSp add mod ord">
        <pc:chgData name="Ashed Dewan" userId="b9c5134b2741431c" providerId="LiveId" clId="{98ECCBC0-C0D9-4775-BB7C-05956FD31A17}" dt="2023-06-06T21:14:05.333" v="3851" actId="1036"/>
        <pc:sldMkLst>
          <pc:docMk/>
          <pc:sldMk cId="2399754648" sldId="310"/>
        </pc:sldMkLst>
        <pc:spChg chg="mod">
          <ac:chgData name="Ashed Dewan" userId="b9c5134b2741431c" providerId="LiveId" clId="{98ECCBC0-C0D9-4775-BB7C-05956FD31A17}" dt="2023-06-06T16:38:37.721" v="1850" actId="20577"/>
          <ac:spMkLst>
            <pc:docMk/>
            <pc:sldMk cId="2399754648" sldId="310"/>
            <ac:spMk id="2" creationId="{D8821E94-5A56-4D70-8369-2B9187DA07F1}"/>
          </ac:spMkLst>
        </pc:spChg>
        <pc:spChg chg="mod">
          <ac:chgData name="Ashed Dewan" userId="b9c5134b2741431c" providerId="LiveId" clId="{98ECCBC0-C0D9-4775-BB7C-05956FD31A17}" dt="2023-06-06T19:46:06.208" v="3128" actId="313"/>
          <ac:spMkLst>
            <pc:docMk/>
            <pc:sldMk cId="2399754648" sldId="310"/>
            <ac:spMk id="3" creationId="{91AFD85A-5CFC-42B8-95C1-C3E7776C7F8F}"/>
          </ac:spMkLst>
        </pc:spChg>
        <pc:picChg chg="add mod">
          <ac:chgData name="Ashed Dewan" userId="b9c5134b2741431c" providerId="LiveId" clId="{98ECCBC0-C0D9-4775-BB7C-05956FD31A17}" dt="2023-06-06T21:14:05.333" v="3851" actId="1036"/>
          <ac:picMkLst>
            <pc:docMk/>
            <pc:sldMk cId="2399754648" sldId="310"/>
            <ac:picMk id="5" creationId="{DBD789EF-71AD-C595-530F-A88B42ABD1FA}"/>
          </ac:picMkLst>
        </pc:picChg>
        <pc:picChg chg="add del mod">
          <ac:chgData name="Ashed Dewan" userId="b9c5134b2741431c" providerId="LiveId" clId="{98ECCBC0-C0D9-4775-BB7C-05956FD31A17}" dt="2023-06-06T18:57:45.332" v="2365" actId="478"/>
          <ac:picMkLst>
            <pc:docMk/>
            <pc:sldMk cId="2399754648" sldId="310"/>
            <ac:picMk id="7" creationId="{66E82D83-CA79-067F-35E4-0ED3CC41A3EC}"/>
          </ac:picMkLst>
        </pc:picChg>
        <pc:picChg chg="add del mod">
          <ac:chgData name="Ashed Dewan" userId="b9c5134b2741431c" providerId="LiveId" clId="{98ECCBC0-C0D9-4775-BB7C-05956FD31A17}" dt="2023-06-06T18:58:14.040" v="2374" actId="478"/>
          <ac:picMkLst>
            <pc:docMk/>
            <pc:sldMk cId="2399754648" sldId="310"/>
            <ac:picMk id="9" creationId="{8F44079F-1673-BA18-62B3-847701790978}"/>
          </ac:picMkLst>
        </pc:picChg>
        <pc:picChg chg="add mod">
          <ac:chgData name="Ashed Dewan" userId="b9c5134b2741431c" providerId="LiveId" clId="{98ECCBC0-C0D9-4775-BB7C-05956FD31A17}" dt="2023-06-06T19:46:20.274" v="3135" actId="1036"/>
          <ac:picMkLst>
            <pc:docMk/>
            <pc:sldMk cId="2399754648" sldId="310"/>
            <ac:picMk id="11" creationId="{6B1313C1-9A94-0002-16D6-46FCB3A5941E}"/>
          </ac:picMkLst>
        </pc:picChg>
      </pc:sldChg>
      <pc:sldChg chg="addSp delSp modSp add mod">
        <pc:chgData name="Ashed Dewan" userId="b9c5134b2741431c" providerId="LiveId" clId="{98ECCBC0-C0D9-4775-BB7C-05956FD31A17}" dt="2023-06-06T21:05:11.879" v="3737" actId="1076"/>
        <pc:sldMkLst>
          <pc:docMk/>
          <pc:sldMk cId="1661263534" sldId="311"/>
        </pc:sldMkLst>
        <pc:spChg chg="mod">
          <ac:chgData name="Ashed Dewan" userId="b9c5134b2741431c" providerId="LiveId" clId="{98ECCBC0-C0D9-4775-BB7C-05956FD31A17}" dt="2023-06-06T21:04:08.036" v="3733" actId="20577"/>
          <ac:spMkLst>
            <pc:docMk/>
            <pc:sldMk cId="1661263534" sldId="311"/>
            <ac:spMk id="2" creationId="{D8821E94-5A56-4D70-8369-2B9187DA07F1}"/>
          </ac:spMkLst>
        </pc:spChg>
        <pc:spChg chg="del mod">
          <ac:chgData name="Ashed Dewan" userId="b9c5134b2741431c" providerId="LiveId" clId="{98ECCBC0-C0D9-4775-BB7C-05956FD31A17}" dt="2023-06-06T21:00:01.612" v="3666" actId="478"/>
          <ac:spMkLst>
            <pc:docMk/>
            <pc:sldMk cId="1661263534" sldId="311"/>
            <ac:spMk id="3" creationId="{91AFD85A-5CFC-42B8-95C1-C3E7776C7F8F}"/>
          </ac:spMkLst>
        </pc:spChg>
        <pc:spChg chg="add del mod">
          <ac:chgData name="Ashed Dewan" userId="b9c5134b2741431c" providerId="LiveId" clId="{98ECCBC0-C0D9-4775-BB7C-05956FD31A17}" dt="2023-06-06T21:00:05.148" v="3667" actId="478"/>
          <ac:spMkLst>
            <pc:docMk/>
            <pc:sldMk cId="1661263534" sldId="311"/>
            <ac:spMk id="5" creationId="{9601A09D-8B54-7358-7387-029518049085}"/>
          </ac:spMkLst>
        </pc:spChg>
        <pc:picChg chg="add mod">
          <ac:chgData name="Ashed Dewan" userId="b9c5134b2741431c" providerId="LiveId" clId="{98ECCBC0-C0D9-4775-BB7C-05956FD31A17}" dt="2023-06-06T21:05:11.879" v="3737" actId="1076"/>
          <ac:picMkLst>
            <pc:docMk/>
            <pc:sldMk cId="1661263534" sldId="311"/>
            <ac:picMk id="7" creationId="{BBC67E7B-9A9C-4367-3C41-BE0A0CAE54CD}"/>
          </ac:picMkLst>
        </pc:picChg>
        <pc:picChg chg="add del mod">
          <ac:chgData name="Ashed Dewan" userId="b9c5134b2741431c" providerId="LiveId" clId="{98ECCBC0-C0D9-4775-BB7C-05956FD31A17}" dt="2023-06-06T21:02:33.842" v="3708" actId="478"/>
          <ac:picMkLst>
            <pc:docMk/>
            <pc:sldMk cId="1661263534" sldId="311"/>
            <ac:picMk id="9" creationId="{CA63FF44-4B91-BAED-C7D6-64E2ACC67FF6}"/>
          </ac:picMkLst>
        </pc:picChg>
        <pc:picChg chg="add mod">
          <ac:chgData name="Ashed Dewan" userId="b9c5134b2741431c" providerId="LiveId" clId="{98ECCBC0-C0D9-4775-BB7C-05956FD31A17}" dt="2023-06-06T21:04:58.192" v="3734" actId="1076"/>
          <ac:picMkLst>
            <pc:docMk/>
            <pc:sldMk cId="1661263534" sldId="311"/>
            <ac:picMk id="11" creationId="{60AFFE38-4372-349B-6765-05B6D51A4F4A}"/>
          </ac:picMkLst>
        </pc:picChg>
      </pc:sldChg>
      <pc:sldChg chg="addSp delSp modSp add mod">
        <pc:chgData name="Ashed Dewan" userId="b9c5134b2741431c" providerId="LiveId" clId="{98ECCBC0-C0D9-4775-BB7C-05956FD31A17}" dt="2023-06-06T21:13:13.633" v="3846" actId="1076"/>
        <pc:sldMkLst>
          <pc:docMk/>
          <pc:sldMk cId="2125559180" sldId="312"/>
        </pc:sldMkLst>
        <pc:spChg chg="mod">
          <ac:chgData name="Ashed Dewan" userId="b9c5134b2741431c" providerId="LiveId" clId="{98ECCBC0-C0D9-4775-BB7C-05956FD31A17}" dt="2023-06-06T21:06:10.558" v="3755" actId="20577"/>
          <ac:spMkLst>
            <pc:docMk/>
            <pc:sldMk cId="2125559180" sldId="312"/>
            <ac:spMk id="2" creationId="{D8821E94-5A56-4D70-8369-2B9187DA07F1}"/>
          </ac:spMkLst>
        </pc:spChg>
        <pc:spChg chg="del">
          <ac:chgData name="Ashed Dewan" userId="b9c5134b2741431c" providerId="LiveId" clId="{98ECCBC0-C0D9-4775-BB7C-05956FD31A17}" dt="2023-06-06T21:05:33.800" v="3739" actId="478"/>
          <ac:spMkLst>
            <pc:docMk/>
            <pc:sldMk cId="2125559180" sldId="312"/>
            <ac:spMk id="3" creationId="{91AFD85A-5CFC-42B8-95C1-C3E7776C7F8F}"/>
          </ac:spMkLst>
        </pc:spChg>
        <pc:spChg chg="del">
          <ac:chgData name="Ashed Dewan" userId="b9c5134b2741431c" providerId="LiveId" clId="{98ECCBC0-C0D9-4775-BB7C-05956FD31A17}" dt="2023-06-06T21:05:40.993" v="3741" actId="478"/>
          <ac:spMkLst>
            <pc:docMk/>
            <pc:sldMk cId="2125559180" sldId="312"/>
            <ac:spMk id="4" creationId="{1420D854-079F-5356-E47A-B80FB25850C1}"/>
          </ac:spMkLst>
        </pc:spChg>
        <pc:spChg chg="del">
          <ac:chgData name="Ashed Dewan" userId="b9c5134b2741431c" providerId="LiveId" clId="{98ECCBC0-C0D9-4775-BB7C-05956FD31A17}" dt="2023-06-06T21:05:40.993" v="3741" actId="478"/>
          <ac:spMkLst>
            <pc:docMk/>
            <pc:sldMk cId="2125559180" sldId="312"/>
            <ac:spMk id="5" creationId="{AC434875-6B85-BF53-A899-BF0E95A7A903}"/>
          </ac:spMkLst>
        </pc:spChg>
        <pc:spChg chg="del">
          <ac:chgData name="Ashed Dewan" userId="b9c5134b2741431c" providerId="LiveId" clId="{98ECCBC0-C0D9-4775-BB7C-05956FD31A17}" dt="2023-06-06T21:05:40.993" v="3741" actId="478"/>
          <ac:spMkLst>
            <pc:docMk/>
            <pc:sldMk cId="2125559180" sldId="312"/>
            <ac:spMk id="6" creationId="{8F37D7DB-6320-3A63-1864-B00F7FC40C87}"/>
          </ac:spMkLst>
        </pc:spChg>
        <pc:spChg chg="del">
          <ac:chgData name="Ashed Dewan" userId="b9c5134b2741431c" providerId="LiveId" clId="{98ECCBC0-C0D9-4775-BB7C-05956FD31A17}" dt="2023-06-06T21:05:40.993" v="3741" actId="478"/>
          <ac:spMkLst>
            <pc:docMk/>
            <pc:sldMk cId="2125559180" sldId="312"/>
            <ac:spMk id="7" creationId="{07FB14A0-4840-0E1C-FDB2-3FFDDF4F29E4}"/>
          </ac:spMkLst>
        </pc:spChg>
        <pc:spChg chg="del">
          <ac:chgData name="Ashed Dewan" userId="b9c5134b2741431c" providerId="LiveId" clId="{98ECCBC0-C0D9-4775-BB7C-05956FD31A17}" dt="2023-06-06T21:05:40.993" v="3741" actId="478"/>
          <ac:spMkLst>
            <pc:docMk/>
            <pc:sldMk cId="2125559180" sldId="312"/>
            <ac:spMk id="8" creationId="{5D5181CC-C1CB-F0FF-92A0-6CA218860F64}"/>
          </ac:spMkLst>
        </pc:spChg>
        <pc:spChg chg="del">
          <ac:chgData name="Ashed Dewan" userId="b9c5134b2741431c" providerId="LiveId" clId="{98ECCBC0-C0D9-4775-BB7C-05956FD31A17}" dt="2023-06-06T21:05:40.993" v="3741" actId="478"/>
          <ac:spMkLst>
            <pc:docMk/>
            <pc:sldMk cId="2125559180" sldId="312"/>
            <ac:spMk id="9" creationId="{9C71806C-59D0-F273-4856-49C6929103B5}"/>
          </ac:spMkLst>
        </pc:spChg>
        <pc:spChg chg="del">
          <ac:chgData name="Ashed Dewan" userId="b9c5134b2741431c" providerId="LiveId" clId="{98ECCBC0-C0D9-4775-BB7C-05956FD31A17}" dt="2023-06-06T21:05:40.993" v="3741" actId="478"/>
          <ac:spMkLst>
            <pc:docMk/>
            <pc:sldMk cId="2125559180" sldId="312"/>
            <ac:spMk id="10" creationId="{28A86D5A-ACA9-D231-6A71-DDEF8D665228}"/>
          </ac:spMkLst>
        </pc:spChg>
        <pc:spChg chg="add del mod">
          <ac:chgData name="Ashed Dewan" userId="b9c5134b2741431c" providerId="LiveId" clId="{98ECCBC0-C0D9-4775-BB7C-05956FD31A17}" dt="2023-06-06T21:05:36.167" v="3740" actId="478"/>
          <ac:spMkLst>
            <pc:docMk/>
            <pc:sldMk cId="2125559180" sldId="312"/>
            <ac:spMk id="16" creationId="{1F0F239D-4416-652D-7203-76BE7D1A5105}"/>
          </ac:spMkLst>
        </pc:spChg>
        <pc:spChg chg="add del mod">
          <ac:chgData name="Ashed Dewan" userId="b9c5134b2741431c" providerId="LiveId" clId="{98ECCBC0-C0D9-4775-BB7C-05956FD31A17}" dt="2023-06-06T21:12:19.680" v="3836" actId="1076"/>
          <ac:spMkLst>
            <pc:docMk/>
            <pc:sldMk cId="2125559180" sldId="312"/>
            <ac:spMk id="21" creationId="{05D22969-F22B-9DC4-6A54-6C6256009397}"/>
          </ac:spMkLst>
        </pc:spChg>
        <pc:spChg chg="add mod">
          <ac:chgData name="Ashed Dewan" userId="b9c5134b2741431c" providerId="LiveId" clId="{98ECCBC0-C0D9-4775-BB7C-05956FD31A17}" dt="2023-06-06T21:13:13.633" v="3846" actId="1076"/>
          <ac:spMkLst>
            <pc:docMk/>
            <pc:sldMk cId="2125559180" sldId="312"/>
            <ac:spMk id="22" creationId="{B2202B7C-44A2-8773-32B7-3010C790B9A1}"/>
          </ac:spMkLst>
        </pc:spChg>
        <pc:spChg chg="del">
          <ac:chgData name="Ashed Dewan" userId="b9c5134b2741431c" providerId="LiveId" clId="{98ECCBC0-C0D9-4775-BB7C-05956FD31A17}" dt="2023-06-06T21:05:40.993" v="3741" actId="478"/>
          <ac:spMkLst>
            <pc:docMk/>
            <pc:sldMk cId="2125559180" sldId="312"/>
            <ac:spMk id="27" creationId="{8E70A212-F244-B42F-51F2-5CC8BBBE370A}"/>
          </ac:spMkLst>
        </pc:spChg>
        <pc:spChg chg="del">
          <ac:chgData name="Ashed Dewan" userId="b9c5134b2741431c" providerId="LiveId" clId="{98ECCBC0-C0D9-4775-BB7C-05956FD31A17}" dt="2023-06-06T21:05:40.993" v="3741" actId="478"/>
          <ac:spMkLst>
            <pc:docMk/>
            <pc:sldMk cId="2125559180" sldId="312"/>
            <ac:spMk id="29" creationId="{6BC4743F-FC50-DC3D-25AE-1145151CFE70}"/>
          </ac:spMkLst>
        </pc:spChg>
        <pc:spChg chg="del">
          <ac:chgData name="Ashed Dewan" userId="b9c5134b2741431c" providerId="LiveId" clId="{98ECCBC0-C0D9-4775-BB7C-05956FD31A17}" dt="2023-06-06T21:05:40.993" v="3741" actId="478"/>
          <ac:spMkLst>
            <pc:docMk/>
            <pc:sldMk cId="2125559180" sldId="312"/>
            <ac:spMk id="30" creationId="{5B3BA856-D16C-6177-0F92-20D8821F66BE}"/>
          </ac:spMkLst>
        </pc:spChg>
        <pc:spChg chg="del">
          <ac:chgData name="Ashed Dewan" userId="b9c5134b2741431c" providerId="LiveId" clId="{98ECCBC0-C0D9-4775-BB7C-05956FD31A17}" dt="2023-06-06T21:05:40.993" v="3741" actId="478"/>
          <ac:spMkLst>
            <pc:docMk/>
            <pc:sldMk cId="2125559180" sldId="312"/>
            <ac:spMk id="31" creationId="{1D5337CC-38B0-E7B3-23B4-CE770FA42210}"/>
          </ac:spMkLst>
        </pc:spChg>
        <pc:spChg chg="del">
          <ac:chgData name="Ashed Dewan" userId="b9c5134b2741431c" providerId="LiveId" clId="{98ECCBC0-C0D9-4775-BB7C-05956FD31A17}" dt="2023-06-06T21:05:40.993" v="3741" actId="478"/>
          <ac:spMkLst>
            <pc:docMk/>
            <pc:sldMk cId="2125559180" sldId="312"/>
            <ac:spMk id="32" creationId="{28DB56EE-960C-6F0E-CFD0-E2BF898F0C8D}"/>
          </ac:spMkLst>
        </pc:spChg>
        <pc:spChg chg="del">
          <ac:chgData name="Ashed Dewan" userId="b9c5134b2741431c" providerId="LiveId" clId="{98ECCBC0-C0D9-4775-BB7C-05956FD31A17}" dt="2023-06-06T21:05:40.993" v="3741" actId="478"/>
          <ac:spMkLst>
            <pc:docMk/>
            <pc:sldMk cId="2125559180" sldId="312"/>
            <ac:spMk id="34" creationId="{56FB3A63-108C-3DB2-C6D7-B47B4845CEC8}"/>
          </ac:spMkLst>
        </pc:spChg>
        <pc:picChg chg="del">
          <ac:chgData name="Ashed Dewan" userId="b9c5134b2741431c" providerId="LiveId" clId="{98ECCBC0-C0D9-4775-BB7C-05956FD31A17}" dt="2023-06-06T21:05:40.993" v="3741" actId="478"/>
          <ac:picMkLst>
            <pc:docMk/>
            <pc:sldMk cId="2125559180" sldId="312"/>
            <ac:picMk id="13" creationId="{08DC34D3-0D55-AC58-8218-FFC2EAF9ECCA}"/>
          </ac:picMkLst>
        </pc:picChg>
        <pc:picChg chg="del">
          <ac:chgData name="Ashed Dewan" userId="b9c5134b2741431c" providerId="LiveId" clId="{98ECCBC0-C0D9-4775-BB7C-05956FD31A17}" dt="2023-06-06T21:05:40.993" v="3741" actId="478"/>
          <ac:picMkLst>
            <pc:docMk/>
            <pc:sldMk cId="2125559180" sldId="312"/>
            <ac:picMk id="15" creationId="{B0B9B243-92BF-50A5-6D95-2021989219EB}"/>
          </ac:picMkLst>
        </pc:picChg>
        <pc:picChg chg="add mod">
          <ac:chgData name="Ashed Dewan" userId="b9c5134b2741431c" providerId="LiveId" clId="{98ECCBC0-C0D9-4775-BB7C-05956FD31A17}" dt="2023-06-06T21:07:55.533" v="3779" actId="1076"/>
          <ac:picMkLst>
            <pc:docMk/>
            <pc:sldMk cId="2125559180" sldId="312"/>
            <ac:picMk id="18" creationId="{883B8288-6548-A59B-E121-D8F559DC317A}"/>
          </ac:picMkLst>
        </pc:picChg>
        <pc:picChg chg="add mod">
          <ac:chgData name="Ashed Dewan" userId="b9c5134b2741431c" providerId="LiveId" clId="{98ECCBC0-C0D9-4775-BB7C-05956FD31A17}" dt="2023-06-06T21:08:12.468" v="3783" actId="1076"/>
          <ac:picMkLst>
            <pc:docMk/>
            <pc:sldMk cId="2125559180" sldId="312"/>
            <ac:picMk id="20" creationId="{64111482-2610-F856-3987-80AA0E0BD797}"/>
          </ac:picMkLst>
        </pc:picChg>
        <pc:cxnChg chg="del">
          <ac:chgData name="Ashed Dewan" userId="b9c5134b2741431c" providerId="LiveId" clId="{98ECCBC0-C0D9-4775-BB7C-05956FD31A17}" dt="2023-06-06T21:05:40.993" v="3741" actId="478"/>
          <ac:cxnSpMkLst>
            <pc:docMk/>
            <pc:sldMk cId="2125559180" sldId="312"/>
            <ac:cxnSpMk id="11" creationId="{586048F3-EAF8-6E5F-E37C-DA61BF9CFF84}"/>
          </ac:cxnSpMkLst>
        </pc:cxnChg>
        <pc:cxnChg chg="del mod">
          <ac:chgData name="Ashed Dewan" userId="b9c5134b2741431c" providerId="LiveId" clId="{98ECCBC0-C0D9-4775-BB7C-05956FD31A17}" dt="2023-06-06T21:05:40.993" v="3741" actId="478"/>
          <ac:cxnSpMkLst>
            <pc:docMk/>
            <pc:sldMk cId="2125559180" sldId="312"/>
            <ac:cxnSpMk id="14" creationId="{8B4E7912-B667-C638-7127-5B0610AFF27C}"/>
          </ac:cxnSpMkLst>
        </pc:cxnChg>
        <pc:cxnChg chg="del">
          <ac:chgData name="Ashed Dewan" userId="b9c5134b2741431c" providerId="LiveId" clId="{98ECCBC0-C0D9-4775-BB7C-05956FD31A17}" dt="2023-06-06T21:05:40.993" v="3741" actId="478"/>
          <ac:cxnSpMkLst>
            <pc:docMk/>
            <pc:sldMk cId="2125559180" sldId="312"/>
            <ac:cxnSpMk id="26" creationId="{C9DF9630-A1DC-A61E-994C-558731F23069}"/>
          </ac:cxnSpMkLst>
        </pc:cxnChg>
        <pc:cxnChg chg="del">
          <ac:chgData name="Ashed Dewan" userId="b9c5134b2741431c" providerId="LiveId" clId="{98ECCBC0-C0D9-4775-BB7C-05956FD31A17}" dt="2023-06-06T21:05:40.993" v="3741" actId="478"/>
          <ac:cxnSpMkLst>
            <pc:docMk/>
            <pc:sldMk cId="2125559180" sldId="312"/>
            <ac:cxnSpMk id="28" creationId="{6D07CC91-0A9E-F55E-BD2B-D6346F82E359}"/>
          </ac:cxnSpMkLst>
        </pc:cxnChg>
      </pc:sldChg>
      <pc:sldChg chg="addSp delSp modSp add mod">
        <pc:chgData name="Ashed Dewan" userId="b9c5134b2741431c" providerId="LiveId" clId="{98ECCBC0-C0D9-4775-BB7C-05956FD31A17}" dt="2023-06-06T21:15:59.056" v="3867"/>
        <pc:sldMkLst>
          <pc:docMk/>
          <pc:sldMk cId="1982946771" sldId="313"/>
        </pc:sldMkLst>
        <pc:spChg chg="mod">
          <ac:chgData name="Ashed Dewan" userId="b9c5134b2741431c" providerId="LiveId" clId="{98ECCBC0-C0D9-4775-BB7C-05956FD31A17}" dt="2023-06-06T21:15:59.056" v="3867"/>
          <ac:spMkLst>
            <pc:docMk/>
            <pc:sldMk cId="1982946771" sldId="313"/>
            <ac:spMk id="2" creationId="{D8821E94-5A56-4D70-8369-2B9187DA07F1}"/>
          </ac:spMkLst>
        </pc:spChg>
        <pc:spChg chg="del">
          <ac:chgData name="Ashed Dewan" userId="b9c5134b2741431c" providerId="LiveId" clId="{98ECCBC0-C0D9-4775-BB7C-05956FD31A17}" dt="2023-06-06T21:15:02.201" v="3853" actId="478"/>
          <ac:spMkLst>
            <pc:docMk/>
            <pc:sldMk cId="1982946771" sldId="313"/>
            <ac:spMk id="3" creationId="{91AFD85A-5CFC-42B8-95C1-C3E7776C7F8F}"/>
          </ac:spMkLst>
        </pc:spChg>
        <pc:spChg chg="add del mod">
          <ac:chgData name="Ashed Dewan" userId="b9c5134b2741431c" providerId="LiveId" clId="{98ECCBC0-C0D9-4775-BB7C-05956FD31A17}" dt="2023-06-06T21:15:05.218" v="3854" actId="478"/>
          <ac:spMkLst>
            <pc:docMk/>
            <pc:sldMk cId="1982946771" sldId="313"/>
            <ac:spMk id="5" creationId="{296B6C29-98B4-67A0-2D6D-69186F1A938B}"/>
          </ac:spMkLst>
        </pc:spChg>
        <pc:picChg chg="add mod">
          <ac:chgData name="Ashed Dewan" userId="b9c5134b2741431c" providerId="LiveId" clId="{98ECCBC0-C0D9-4775-BB7C-05956FD31A17}" dt="2023-06-06T21:15:48.969" v="3866" actId="12788"/>
          <ac:picMkLst>
            <pc:docMk/>
            <pc:sldMk cId="1982946771" sldId="313"/>
            <ac:picMk id="6" creationId="{7A517EE0-FD7F-6AA9-54C0-7B5DDAAA9C7B}"/>
          </ac:picMkLst>
        </pc:picChg>
      </pc:sldChg>
      <pc:sldChg chg="add del">
        <pc:chgData name="Ashed Dewan" userId="b9c5134b2741431c" providerId="LiveId" clId="{98ECCBC0-C0D9-4775-BB7C-05956FD31A17}" dt="2023-06-06T21:18:50.816" v="3870" actId="2890"/>
        <pc:sldMkLst>
          <pc:docMk/>
          <pc:sldMk cId="1758619938" sldId="314"/>
        </pc:sldMkLst>
      </pc:sldChg>
      <pc:sldChg chg="addSp modSp add mod ord">
        <pc:chgData name="Ashed Dewan" userId="b9c5134b2741431c" providerId="LiveId" clId="{98ECCBC0-C0D9-4775-BB7C-05956FD31A17}" dt="2023-06-06T21:23:41.133" v="4029" actId="1035"/>
        <pc:sldMkLst>
          <pc:docMk/>
          <pc:sldMk cId="4068677949" sldId="314"/>
        </pc:sldMkLst>
        <pc:spChg chg="mod">
          <ac:chgData name="Ashed Dewan" userId="b9c5134b2741431c" providerId="LiveId" clId="{98ECCBC0-C0D9-4775-BB7C-05956FD31A17}" dt="2023-06-06T21:22:58.841" v="3947"/>
          <ac:spMkLst>
            <pc:docMk/>
            <pc:sldMk cId="4068677949" sldId="314"/>
            <ac:spMk id="2" creationId="{D8821E94-5A56-4D70-8369-2B9187DA07F1}"/>
          </ac:spMkLst>
        </pc:spChg>
        <pc:spChg chg="mod">
          <ac:chgData name="Ashed Dewan" userId="b9c5134b2741431c" providerId="LiveId" clId="{98ECCBC0-C0D9-4775-BB7C-05956FD31A17}" dt="2023-06-06T21:22:46.862" v="3946" actId="20577"/>
          <ac:spMkLst>
            <pc:docMk/>
            <pc:sldMk cId="4068677949" sldId="314"/>
            <ac:spMk id="3" creationId="{91AFD85A-5CFC-42B8-95C1-C3E7776C7F8F}"/>
          </ac:spMkLst>
        </pc:spChg>
        <pc:spChg chg="add mod">
          <ac:chgData name="Ashed Dewan" userId="b9c5134b2741431c" providerId="LiveId" clId="{98ECCBC0-C0D9-4775-BB7C-05956FD31A17}" dt="2023-06-06T21:23:41.133" v="4029" actId="1035"/>
          <ac:spMkLst>
            <pc:docMk/>
            <pc:sldMk cId="4068677949" sldId="314"/>
            <ac:spMk id="5" creationId="{0639C99A-6187-07A9-60F2-1389509D0CE0}"/>
          </ac:spMkLst>
        </pc:spChg>
        <pc:graphicFrameChg chg="add mod">
          <ac:chgData name="Ashed Dewan" userId="b9c5134b2741431c" providerId="LiveId" clId="{98ECCBC0-C0D9-4775-BB7C-05956FD31A17}" dt="2023-06-06T21:23:29.918" v="4002" actId="1038"/>
          <ac:graphicFrameMkLst>
            <pc:docMk/>
            <pc:sldMk cId="4068677949" sldId="314"/>
            <ac:graphicFrameMk id="4" creationId="{D1441D64-9BC0-8B71-65D5-EFD356A3611A}"/>
          </ac:graphicFrameMkLst>
        </pc:graphicFrameChg>
        <pc:picChg chg="add mod">
          <ac:chgData name="Ashed Dewan" userId="b9c5134b2741431c" providerId="LiveId" clId="{98ECCBC0-C0D9-4775-BB7C-05956FD31A17}" dt="2023-06-06T21:23:29.918" v="4002" actId="1038"/>
          <ac:picMkLst>
            <pc:docMk/>
            <pc:sldMk cId="4068677949" sldId="314"/>
            <ac:picMk id="6" creationId="{35119789-FF58-75E9-63E2-2A9262D57DF0}"/>
          </ac:picMkLst>
        </pc:picChg>
      </pc:sldChg>
      <pc:sldChg chg="add del">
        <pc:chgData name="Ashed Dewan" userId="b9c5134b2741431c" providerId="LiveId" clId="{98ECCBC0-C0D9-4775-BB7C-05956FD31A17}" dt="2023-06-06T22:30:16.809" v="5486" actId="2696"/>
        <pc:sldMkLst>
          <pc:docMk/>
          <pc:sldMk cId="1261188257" sldId="315"/>
        </pc:sldMkLst>
      </pc:sldChg>
      <pc:sldChg chg="modSp add del mod ord">
        <pc:chgData name="Ashed Dewan" userId="b9c5134b2741431c" providerId="LiveId" clId="{98ECCBC0-C0D9-4775-BB7C-05956FD31A17}" dt="2023-06-07T03:55:41.721" v="6044" actId="2696"/>
        <pc:sldMkLst>
          <pc:docMk/>
          <pc:sldMk cId="3275087485" sldId="315"/>
        </pc:sldMkLst>
        <pc:graphicFrameChg chg="mod">
          <ac:chgData name="Ashed Dewan" userId="b9c5134b2741431c" providerId="LiveId" clId="{98ECCBC0-C0D9-4775-BB7C-05956FD31A17}" dt="2023-06-07T03:08:15.821" v="5651" actId="1076"/>
          <ac:graphicFrameMkLst>
            <pc:docMk/>
            <pc:sldMk cId="3275087485" sldId="315"/>
            <ac:graphicFrameMk id="9" creationId="{28B47FBD-507D-A7FB-4EDD-2611A036C747}"/>
          </ac:graphicFrameMkLst>
        </pc:graphicFrameChg>
      </pc:sldChg>
      <pc:sldChg chg="add del">
        <pc:chgData name="Ashed Dewan" userId="b9c5134b2741431c" providerId="LiveId" clId="{98ECCBC0-C0D9-4775-BB7C-05956FD31A17}" dt="2023-06-07T03:08:14.293" v="5649" actId="2890"/>
        <pc:sldMkLst>
          <pc:docMk/>
          <pc:sldMk cId="1181601404" sldId="316"/>
        </pc:sldMkLst>
      </pc:sldChg>
      <pc:sldChg chg="add del">
        <pc:chgData name="Ashed Dewan" userId="b9c5134b2741431c" providerId="LiveId" clId="{98ECCBC0-C0D9-4775-BB7C-05956FD31A17}" dt="2023-06-07T03:55:39.006" v="6043" actId="2696"/>
        <pc:sldMkLst>
          <pc:docMk/>
          <pc:sldMk cId="4103593245" sldId="31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2B45-50DA-9537-8E3B-87CDA117B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FD3A1-3F3B-7679-64BF-1F06E5EDA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414DF-B5B7-18AA-BF73-6258BCF9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3E42-55D1-48FD-8AFD-6BC78D3DB564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D01E6-934D-F594-401F-1A65CAC5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25B5-4669-02AA-73D7-D436EC7F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1543-021B-46CA-8862-519E14B5F4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16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4CB0-5EF5-9E93-5429-AB692E48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6AF60-E596-6B62-979E-7EA9A60E3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92590-386D-80BB-5324-5DC6461E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3E42-55D1-48FD-8AFD-6BC78D3DB564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58217-BF28-6D34-FBA9-4DC1C68B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52334-4C9C-364E-A9DE-9777B3DE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1543-021B-46CA-8862-519E14B5F4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00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9BFF7-1702-7CEC-F150-BE8C45316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5D83A-AB4D-4BB4-0473-940D5E92E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86A90-1A26-6218-413F-A696E8E4B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3E42-55D1-48FD-8AFD-6BC78D3DB564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D36A1-B678-15B8-ACF9-7CE9834B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CBE31-3D22-9F6F-D5FF-9B9BA22B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1543-021B-46CA-8862-519E14B5F4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29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2D7D-2906-C934-2BD6-276832C0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0DD5-9A65-4A19-D628-9B4B5FCB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94A17-A188-F36A-6C33-FE977205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3E42-55D1-48FD-8AFD-6BC78D3DB564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0A5F6-79FA-6C8C-0708-404E66E4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51907-C933-5B59-FEA5-F62D634D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1543-021B-46CA-8862-519E14B5F4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66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1F7E-9018-8A79-E8C9-63F27525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FA18D-6DCB-9157-289F-E59E9B8AF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FC353-A0D7-0BD3-EB4A-D44ABAC9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3E42-55D1-48FD-8AFD-6BC78D3DB564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26B1-CCC1-CF6B-1B56-7903D4D6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3FA55-4A02-B192-4560-433135E73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1543-021B-46CA-8862-519E14B5F4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55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DD21-3240-8BC1-6CA7-72E565C0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5D35-5ED3-63CB-8374-E67D24A69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27328-C6D9-C609-02C2-ED8F754C1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6550-C092-71F4-975B-A0E476F9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3E42-55D1-48FD-8AFD-6BC78D3DB564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45C75-0D93-507F-63BA-F4D89D50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41676-48A0-77E6-902C-33A7425A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1543-021B-46CA-8862-519E14B5F4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63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8AA4-6581-C1CF-1A49-40C83A0E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33269-9526-3CB7-1CFF-4CA6DF067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6391D-8399-1390-21D8-D10F49E92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C02CC-DBB1-480D-393D-B6A1689CB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2C5C0-3352-72B9-F7BE-17060760A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796E7-98BF-7E1D-0979-771B5C2D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3E42-55D1-48FD-8AFD-6BC78D3DB564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4D8AC-3B32-510F-B0B3-67A56AC1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0FA4A-C153-3162-ECC3-36DD6848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1543-021B-46CA-8862-519E14B5F4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18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95D4-48AA-4503-EA8A-8EE59EDB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856B5-320F-E684-C64A-397121E4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3E42-55D1-48FD-8AFD-6BC78D3DB564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4BF66-C809-66A9-464F-3A9BB14A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7B7E1-DA95-CF5F-C5E1-8483E9E0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1543-021B-46CA-8862-519E14B5F4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01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FE0E3-4D15-3A73-0A1E-06ED0E3F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3E42-55D1-48FD-8AFD-6BC78D3DB564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C7F09-B833-615A-9148-D53C2150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955CD-5F1E-5E48-4997-6241121C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1543-021B-46CA-8862-519E14B5F4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65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9349-D133-4068-4152-827DCEB5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72DB6-6C44-D3AF-894E-79D68AAFA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4BB2E-4585-EA76-AF5B-B47F72898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9532C-F58F-39AE-4022-F7EE76B8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3E42-55D1-48FD-8AFD-6BC78D3DB564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13AE0-9C21-623F-DB03-D01C7E04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F5852-26AD-0934-24FB-32AB5377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1543-021B-46CA-8862-519E14B5F4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45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BE66-C8A1-05BE-2D57-B9CE94D9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703F1C-5A99-6E78-8110-12FD20074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3F3C6-EF9B-74F2-13BF-B2EF366D6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2AA59-8533-70C4-2D76-A26CA48E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3E42-55D1-48FD-8AFD-6BC78D3DB564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E629E-2FB8-86E7-7F1A-9E22DCF14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AFC4B-BF8D-1461-6ED8-3F4EDB91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1543-021B-46CA-8862-519E14B5F4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67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BB1B6-4BE8-07BF-924A-D0A5CA0C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D7A68-0C29-DE39-E638-D64B70FA4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A5449-F628-2F2F-83CC-7E10EDB7D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93E42-55D1-48FD-8AFD-6BC78D3DB564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BF771-FC49-870D-8796-826994A0E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981F-28FD-B6DC-58A9-3D20940F4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1543-021B-46CA-8862-519E14B5F4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38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8E73-82F3-4418-B981-3C805D187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177554"/>
            <a:ext cx="12192002" cy="20116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Rule-Based Music </a:t>
            </a:r>
            <a:r>
              <a:rPr lang="en-US" sz="4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ecommendation System Based on Depression Levels of User </a:t>
            </a:r>
            <a:r>
              <a:rPr lang="en-US" sz="4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4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osts Extracted </a:t>
            </a:r>
            <a:r>
              <a:rPr lang="en-US" sz="4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4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rom </a:t>
            </a:r>
            <a:r>
              <a:rPr lang="en-US" sz="4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ocial </a:t>
            </a:r>
            <a:r>
              <a:rPr lang="en-US" sz="4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etworks</a:t>
            </a:r>
            <a:endParaRPr lang="en-US" sz="4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A294D-E195-492B-91E3-0CDD6CF89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0844" y="3127473"/>
            <a:ext cx="5011617" cy="1174377"/>
          </a:xfrm>
        </p:spPr>
        <p:txBody>
          <a:bodyPr>
            <a:normAutofit/>
          </a:bodyPr>
          <a:lstStyle/>
          <a:p>
            <a:pPr algn="ctr"/>
            <a:r>
              <a:rPr lang="en-US" sz="2400" cap="none" dirty="0">
                <a:latin typeface="Bookman Old Style" panose="02050604050505020204" pitchFamily="18" charset="0"/>
              </a:rPr>
              <a:t>Presented By </a:t>
            </a:r>
            <a:endParaRPr lang="en-US" dirty="0">
              <a:latin typeface="Bookman Old Style" panose="02050604050505020204" pitchFamily="18" charset="0"/>
            </a:endParaRPr>
          </a:p>
          <a:p>
            <a:pPr algn="ctr"/>
            <a:r>
              <a:rPr lang="en-US" sz="2400" b="1" cap="none" dirty="0">
                <a:latin typeface="Bookman Old Style" panose="02050604050505020204" pitchFamily="18" charset="0"/>
              </a:rPr>
              <a:t>Md Ashed Dewan(CSE212015)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DF21929-44C1-CC5A-4399-7CC562F8D54D}"/>
              </a:ext>
            </a:extLst>
          </p:cNvPr>
          <p:cNvSpPr txBox="1">
            <a:spLocks/>
          </p:cNvSpPr>
          <p:nvPr/>
        </p:nvSpPr>
        <p:spPr>
          <a:xfrm>
            <a:off x="5880844" y="4062765"/>
            <a:ext cx="5011616" cy="1853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ookman Old Style" panose="02050604050505020204" pitchFamily="18" charset="0"/>
              </a:rPr>
              <a:t>Under The Guidance of</a:t>
            </a:r>
          </a:p>
          <a:p>
            <a:r>
              <a:rPr lang="en-GB" sz="2400" b="1" dirty="0">
                <a:latin typeface="Bookman Old Style" panose="02050604050505020204" pitchFamily="18" charset="0"/>
              </a:rPr>
              <a:t>Mr. Zafar</a:t>
            </a:r>
            <a:r>
              <a:rPr lang="en-US" b="1" dirty="0">
                <a:latin typeface="Bookman Old Style" panose="02050604050505020204" pitchFamily="18" charset="0"/>
              </a:rPr>
              <a:t> Sarif &amp;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Mrs. Moumita Chatterjee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Assistant Professor of</a:t>
            </a:r>
          </a:p>
          <a:p>
            <a:r>
              <a:rPr lang="en-US" dirty="0">
                <a:latin typeface="Bookman Old Style" panose="02050604050505020204" pitchFamily="18" charset="0"/>
              </a:rPr>
              <a:t>Aliah University, Newtwon</a:t>
            </a: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F48AE3-5ACC-73CA-BE8A-A84DA25EA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20" y="2697488"/>
            <a:ext cx="2097927" cy="21742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0E7A2AA-7C13-FD8F-446B-89D213338C83}"/>
              </a:ext>
            </a:extLst>
          </p:cNvPr>
          <p:cNvSpPr txBox="1">
            <a:spLocks/>
          </p:cNvSpPr>
          <p:nvPr/>
        </p:nvSpPr>
        <p:spPr>
          <a:xfrm>
            <a:off x="466836" y="4805084"/>
            <a:ext cx="4767693" cy="95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Bookman Old Style" panose="02050604050505020204" pitchFamily="18" charset="0"/>
              </a:rPr>
              <a:t>Dept of Computer Science and Engineering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04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1E94-5A56-4D70-8369-2B9187DA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2737"/>
            <a:ext cx="12192000" cy="856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D85A-5CFC-42B8-95C1-C3E7776C7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60" y="1140240"/>
            <a:ext cx="10564080" cy="5430543"/>
          </a:xfrm>
        </p:spPr>
        <p:txBody>
          <a:bodyPr>
            <a:normAutofit/>
          </a:bodyPr>
          <a:lstStyle/>
          <a:p>
            <a:pPr algn="l" fontAlgn="t"/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of the dataset is “</a:t>
            </a:r>
            <a:r>
              <a:rPr lang="en-US" sz="25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Suicide and Depression Detection</a:t>
            </a:r>
            <a:r>
              <a:rPr lang="en-US" sz="25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”, it’s from </a:t>
            </a:r>
            <a:r>
              <a:rPr lang="en-US" sz="25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Kaggle, c</a:t>
            </a: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ontain 3 column and  232074 row, </a:t>
            </a:r>
            <a:r>
              <a:rPr lang="en-US" sz="25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either </a:t>
            </a:r>
            <a:r>
              <a:rPr lang="en-US" sz="2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suicide or non-suicide.</a:t>
            </a:r>
            <a:endParaRPr lang="en-US" sz="250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</a:t>
            </a:r>
            <a:r>
              <a:rPr lang="en-US" sz="25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posts from the "SuicideWatch" and "depression" subreddits of the Reddit platform using Pushshift API. 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500" baseline="30000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500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depressive dataset collected  from 227  twitter user, scratch  using Twitter API. </a:t>
            </a:r>
            <a:r>
              <a:rPr lang="en-US" sz="25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ontain 3 column and  24624 row, target variable Positive of Negative,.</a:t>
            </a:r>
            <a:endParaRPr lang="en-US" sz="2500" b="1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, screenshot, number, plot&#10;&#10;Description automatically generated">
            <a:extLst>
              <a:ext uri="{FF2B5EF4-FFF2-40B4-BE49-F238E27FC236}">
                <a16:creationId xmlns:a16="http://schemas.microsoft.com/office/drawing/2014/main" id="{DBD789EF-71AD-C595-530F-A88B42ABD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520" y="4371686"/>
            <a:ext cx="4074134" cy="2367872"/>
          </a:xfrm>
          <a:prstGeom prst="rect">
            <a:avLst/>
          </a:prstGeom>
        </p:spPr>
      </p:pic>
      <p:pic>
        <p:nvPicPr>
          <p:cNvPr id="11" name="Picture 10" descr="A picture containing text, screenshot, number, rectangle&#10;&#10;Description automatically generated">
            <a:extLst>
              <a:ext uri="{FF2B5EF4-FFF2-40B4-BE49-F238E27FC236}">
                <a16:creationId xmlns:a16="http://schemas.microsoft.com/office/drawing/2014/main" id="{6B1313C1-9A94-0002-16D6-46FCB3A59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42" y="4117203"/>
            <a:ext cx="4009292" cy="258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5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1E94-5A56-4D70-8369-2B9187DA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737"/>
            <a:ext cx="12191999" cy="856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</a:t>
            </a:r>
            <a:r>
              <a:rPr lang="en-US" sz="4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reprocessing</a:t>
            </a:r>
            <a:endParaRPr lang="en-US" dirty="0">
              <a:solidFill>
                <a:srgbClr val="86AE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D85A-5CFC-42B8-95C1-C3E7776C7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60" y="1140241"/>
            <a:ext cx="10564080" cy="502713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</a:t>
            </a:r>
            <a:r>
              <a:rPr lang="en-US" sz="25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reprocessing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casing </a:t>
            </a:r>
          </a:p>
          <a:p>
            <a:pPr lvl="1" algn="just">
              <a:lnSpc>
                <a:spcPct val="100000"/>
              </a:lnSpc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charterer, URLs, email  removing</a:t>
            </a:r>
          </a:p>
          <a:p>
            <a:pPr lvl="1" algn="just">
              <a:lnSpc>
                <a:spcPct val="100000"/>
              </a:lnSpc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words removing</a:t>
            </a:r>
          </a:p>
          <a:p>
            <a:pPr lvl="1" algn="just">
              <a:lnSpc>
                <a:spcPct val="100000"/>
              </a:lnSpc>
            </a:pPr>
            <a:r>
              <a:rPr lang="en-US" sz="25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up sampling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Test splitting  with 80% 20% 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1420D854-079F-5356-E47A-B80FB25850C1}"/>
              </a:ext>
            </a:extLst>
          </p:cNvPr>
          <p:cNvSpPr/>
          <p:nvPr/>
        </p:nvSpPr>
        <p:spPr>
          <a:xfrm>
            <a:off x="7383253" y="2040623"/>
            <a:ext cx="928403" cy="399497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igh Tower Text" panose="02040502050506030303" pitchFamily="18" charset="0"/>
              </a:rPr>
              <a:t>Data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C434875-6B85-BF53-A899-BF0E95A7A903}"/>
              </a:ext>
            </a:extLst>
          </p:cNvPr>
          <p:cNvSpPr/>
          <p:nvPr/>
        </p:nvSpPr>
        <p:spPr>
          <a:xfrm>
            <a:off x="7383252" y="1791426"/>
            <a:ext cx="928403" cy="399497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igh Tower Text" panose="02040502050506030303" pitchFamily="18" charset="0"/>
              </a:rPr>
              <a:t>Tweets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F37D7DB-6320-3A63-1864-B00F7FC40C87}"/>
              </a:ext>
            </a:extLst>
          </p:cNvPr>
          <p:cNvSpPr/>
          <p:nvPr/>
        </p:nvSpPr>
        <p:spPr>
          <a:xfrm>
            <a:off x="9312689" y="1338281"/>
            <a:ext cx="1669004" cy="1640695"/>
          </a:xfrm>
          <a:custGeom>
            <a:avLst/>
            <a:gdLst>
              <a:gd name="connsiteX0" fmla="*/ 750165 w 1500328"/>
              <a:gd name="connsiteY0" fmla="*/ 34651 h 1419570"/>
              <a:gd name="connsiteX1" fmla="*/ 35512 w 1500328"/>
              <a:gd name="connsiteY1" fmla="*/ 713793 h 1419570"/>
              <a:gd name="connsiteX2" fmla="*/ 750165 w 1500328"/>
              <a:gd name="connsiteY2" fmla="*/ 1392935 h 1419570"/>
              <a:gd name="connsiteX3" fmla="*/ 1464818 w 1500328"/>
              <a:gd name="connsiteY3" fmla="*/ 713793 h 1419570"/>
              <a:gd name="connsiteX4" fmla="*/ 750165 w 1500328"/>
              <a:gd name="connsiteY4" fmla="*/ 34651 h 1419570"/>
              <a:gd name="connsiteX5" fmla="*/ 750164 w 1500328"/>
              <a:gd name="connsiteY5" fmla="*/ 0 h 1419570"/>
              <a:gd name="connsiteX6" fmla="*/ 1500328 w 1500328"/>
              <a:gd name="connsiteY6" fmla="*/ 709785 h 1419570"/>
              <a:gd name="connsiteX7" fmla="*/ 750164 w 1500328"/>
              <a:gd name="connsiteY7" fmla="*/ 1419570 h 1419570"/>
              <a:gd name="connsiteX8" fmla="*/ 0 w 1500328"/>
              <a:gd name="connsiteY8" fmla="*/ 709785 h 1419570"/>
              <a:gd name="connsiteX9" fmla="*/ 750164 w 1500328"/>
              <a:gd name="connsiteY9" fmla="*/ 0 h 141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00328" h="1419570">
                <a:moveTo>
                  <a:pt x="750165" y="34651"/>
                </a:moveTo>
                <a:cubicBezTo>
                  <a:pt x="355473" y="34651"/>
                  <a:pt x="35512" y="338713"/>
                  <a:pt x="35512" y="713793"/>
                </a:cubicBezTo>
                <a:cubicBezTo>
                  <a:pt x="35512" y="1088873"/>
                  <a:pt x="355473" y="1392935"/>
                  <a:pt x="750165" y="1392935"/>
                </a:cubicBezTo>
                <a:cubicBezTo>
                  <a:pt x="1144857" y="1392935"/>
                  <a:pt x="1464818" y="1088873"/>
                  <a:pt x="1464818" y="713793"/>
                </a:cubicBezTo>
                <a:cubicBezTo>
                  <a:pt x="1464818" y="338713"/>
                  <a:pt x="1144857" y="34651"/>
                  <a:pt x="750165" y="34651"/>
                </a:cubicBezTo>
                <a:close/>
                <a:moveTo>
                  <a:pt x="750164" y="0"/>
                </a:moveTo>
                <a:cubicBezTo>
                  <a:pt x="1164468" y="0"/>
                  <a:pt x="1500328" y="317782"/>
                  <a:pt x="1500328" y="709785"/>
                </a:cubicBezTo>
                <a:cubicBezTo>
                  <a:pt x="1500328" y="1101788"/>
                  <a:pt x="1164468" y="1419570"/>
                  <a:pt x="750164" y="1419570"/>
                </a:cubicBezTo>
                <a:cubicBezTo>
                  <a:pt x="335860" y="1419570"/>
                  <a:pt x="0" y="1101788"/>
                  <a:pt x="0" y="709785"/>
                </a:cubicBezTo>
                <a:cubicBezTo>
                  <a:pt x="0" y="317782"/>
                  <a:pt x="335860" y="0"/>
                  <a:pt x="750164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igh Tower Text" panose="02040502050506030303" pitchFamily="18" charset="0"/>
              </a:rPr>
              <a:t>Data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igh Tower Text" panose="02040502050506030303" pitchFamily="18" charset="0"/>
              </a:rPr>
              <a:t>P</a:t>
            </a:r>
            <a:r>
              <a:rPr lang="en-US" sz="1000" i="0" dirty="0">
                <a:solidFill>
                  <a:schemeClr val="tx1"/>
                </a:solidFill>
                <a:effectLst/>
                <a:latin typeface="High Tower Text" panose="02040502050506030303" pitchFamily="18" charset="0"/>
              </a:rPr>
              <a:t>reprocessing</a:t>
            </a:r>
            <a:endParaRPr lang="en-US" sz="1000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FB14A0-4840-0E1C-FDB2-3FFDDF4F29E4}"/>
              </a:ext>
            </a:extLst>
          </p:cNvPr>
          <p:cNvSpPr/>
          <p:nvPr/>
        </p:nvSpPr>
        <p:spPr>
          <a:xfrm>
            <a:off x="9033042" y="1817472"/>
            <a:ext cx="732408" cy="65813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igh Tower Text" panose="02040502050506030303" pitchFamily="18" charset="0"/>
              </a:rPr>
              <a:t>Lower Casing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5181CC-C1CB-F0FF-92A0-6CA218860F64}"/>
              </a:ext>
            </a:extLst>
          </p:cNvPr>
          <p:cNvSpPr/>
          <p:nvPr/>
        </p:nvSpPr>
        <p:spPr>
          <a:xfrm>
            <a:off x="9789127" y="2564676"/>
            <a:ext cx="732408" cy="65813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800" b="0" i="0" dirty="0">
                <a:solidFill>
                  <a:srgbClr val="202124"/>
                </a:solidFill>
                <a:effectLst/>
                <a:latin typeface="Google Sans"/>
              </a:rPr>
              <a:t>Lemmatization </a:t>
            </a:r>
            <a:endParaRPr lang="en-US" sz="800" dirty="0">
              <a:effectLst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71806C-59D0-F273-4856-49C6929103B5}"/>
              </a:ext>
            </a:extLst>
          </p:cNvPr>
          <p:cNvSpPr/>
          <p:nvPr/>
        </p:nvSpPr>
        <p:spPr>
          <a:xfrm>
            <a:off x="10536336" y="1758288"/>
            <a:ext cx="732408" cy="65813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800" b="0" i="0" kern="1200" dirty="0">
                <a:solidFill>
                  <a:srgbClr val="222222"/>
                </a:solidFill>
                <a:effectLst/>
                <a:latin typeface="High Tower Text" panose="02040502050506030303" pitchFamily="18" charset="0"/>
                <a:ea typeface="+mn-ea"/>
                <a:cs typeface="+mn-cs"/>
              </a:rPr>
              <a:t>Stop Words Removing</a:t>
            </a:r>
            <a:endParaRPr lang="en-US" sz="800" dirty="0">
              <a:effectLst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A86D5A-ACA9-D231-6A71-DDEF8D665228}"/>
              </a:ext>
            </a:extLst>
          </p:cNvPr>
          <p:cNvSpPr/>
          <p:nvPr/>
        </p:nvSpPr>
        <p:spPr>
          <a:xfrm>
            <a:off x="9780247" y="1099854"/>
            <a:ext cx="732408" cy="65813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High Tower Text" panose="02040502050506030303" pitchFamily="18" charset="0"/>
              </a:rPr>
              <a:t> 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High Tower Text" panose="02040502050506030303" pitchFamily="18" charset="0"/>
              </a:rPr>
              <a:t>Special Charter &amp; URLs </a:t>
            </a:r>
            <a:endParaRPr lang="en-US" sz="800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6048F3-EAF8-6E5F-E37C-DA61BF9CFF84}"/>
              </a:ext>
            </a:extLst>
          </p:cNvPr>
          <p:cNvCxnSpPr>
            <a:cxnSpLocks/>
          </p:cNvCxnSpPr>
          <p:nvPr/>
        </p:nvCxnSpPr>
        <p:spPr>
          <a:xfrm>
            <a:off x="8388081" y="2158628"/>
            <a:ext cx="5680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Chart, bar chart">
            <a:extLst>
              <a:ext uri="{FF2B5EF4-FFF2-40B4-BE49-F238E27FC236}">
                <a16:creationId xmlns:a16="http://schemas.microsoft.com/office/drawing/2014/main" id="{B0B9B243-92BF-50A5-6D95-202198921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599" y="4896253"/>
            <a:ext cx="1943631" cy="148683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DF9630-A1DC-A61E-994C-558731F23069}"/>
              </a:ext>
            </a:extLst>
          </p:cNvPr>
          <p:cNvCxnSpPr>
            <a:cxnSpLocks/>
          </p:cNvCxnSpPr>
          <p:nvPr/>
        </p:nvCxnSpPr>
        <p:spPr>
          <a:xfrm>
            <a:off x="8730995" y="5122011"/>
            <a:ext cx="4586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8E70A212-F244-B42F-51F2-5CC8BBBE370A}"/>
              </a:ext>
            </a:extLst>
          </p:cNvPr>
          <p:cNvSpPr/>
          <p:nvPr/>
        </p:nvSpPr>
        <p:spPr>
          <a:xfrm>
            <a:off x="8785187" y="3805938"/>
            <a:ext cx="928403" cy="399497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igh Tower Text" panose="02040502050506030303" pitchFamily="18" charset="0"/>
              </a:rPr>
              <a:t>Test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07CC91-0A9E-F55E-BD2B-D6346F82E359}"/>
              </a:ext>
            </a:extLst>
          </p:cNvPr>
          <p:cNvCxnSpPr>
            <a:cxnSpLocks/>
          </p:cNvCxnSpPr>
          <p:nvPr/>
        </p:nvCxnSpPr>
        <p:spPr>
          <a:xfrm flipH="1">
            <a:off x="9161623" y="4317030"/>
            <a:ext cx="23925" cy="16173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6BC4743F-FC50-DC3D-25AE-1145151CFE70}"/>
              </a:ext>
            </a:extLst>
          </p:cNvPr>
          <p:cNvSpPr/>
          <p:nvPr/>
        </p:nvSpPr>
        <p:spPr>
          <a:xfrm>
            <a:off x="8742278" y="6026842"/>
            <a:ext cx="928403" cy="399497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igh Tower Text" panose="02040502050506030303" pitchFamily="18" charset="0"/>
              </a:rPr>
              <a:t>Train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BA856-D16C-6177-0F92-20D8821F66BE}"/>
              </a:ext>
            </a:extLst>
          </p:cNvPr>
          <p:cNvSpPr txBox="1"/>
          <p:nvPr/>
        </p:nvSpPr>
        <p:spPr>
          <a:xfrm rot="5400000">
            <a:off x="8463613" y="4998900"/>
            <a:ext cx="1731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igh Tower Text" panose="02040502050506030303" pitchFamily="18" charset="0"/>
              </a:rPr>
              <a:t>Data Splitting 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1D5337CC-38B0-E7B3-23B4-CE770FA42210}"/>
              </a:ext>
            </a:extLst>
          </p:cNvPr>
          <p:cNvSpPr/>
          <p:nvPr/>
        </p:nvSpPr>
        <p:spPr>
          <a:xfrm>
            <a:off x="7741121" y="5057530"/>
            <a:ext cx="928403" cy="399497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igh Tower Text" panose="02040502050506030303" pitchFamily="18" charset="0"/>
              </a:rPr>
              <a:t>Data</a:t>
            </a:r>
          </a:p>
        </p:txBody>
      </p: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28DB56EE-960C-6F0E-CFD0-E2BF898F0C8D}"/>
              </a:ext>
            </a:extLst>
          </p:cNvPr>
          <p:cNvSpPr/>
          <p:nvPr/>
        </p:nvSpPr>
        <p:spPr>
          <a:xfrm>
            <a:off x="7741120" y="4808333"/>
            <a:ext cx="928403" cy="399497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13" name="Picture 12" descr="A picture containing text, screenshot, diagram, plot">
            <a:extLst>
              <a:ext uri="{FF2B5EF4-FFF2-40B4-BE49-F238E27FC236}">
                <a16:creationId xmlns:a16="http://schemas.microsoft.com/office/drawing/2014/main" id="{08DC34D3-0D55-AC58-8218-FFC2EAF9E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57" y="4922718"/>
            <a:ext cx="2167573" cy="143390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4E7912-B667-C638-7127-5B0610AFF27C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256030" y="5639670"/>
            <a:ext cx="10615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6FB3A63-108C-3DB2-C6D7-B47B4845CEC8}"/>
              </a:ext>
            </a:extLst>
          </p:cNvPr>
          <p:cNvSpPr txBox="1"/>
          <p:nvPr/>
        </p:nvSpPr>
        <p:spPr>
          <a:xfrm>
            <a:off x="3348636" y="5680058"/>
            <a:ext cx="876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Sampling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267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1E94-5A56-4D70-8369-2B9187DA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737"/>
            <a:ext cx="12191999" cy="856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Cloud</a:t>
            </a:r>
            <a:endParaRPr lang="en-US" dirty="0">
              <a:solidFill>
                <a:srgbClr val="86AE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A picture containing text, screenshot, font, colorfulness&#10;&#10;Description automatically generated">
            <a:extLst>
              <a:ext uri="{FF2B5EF4-FFF2-40B4-BE49-F238E27FC236}">
                <a16:creationId xmlns:a16="http://schemas.microsoft.com/office/drawing/2014/main" id="{883B8288-6548-A59B-E121-D8F559DC3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92" y="2194997"/>
            <a:ext cx="5820508" cy="2966859"/>
          </a:xfrm>
          <a:prstGeom prst="rect">
            <a:avLst/>
          </a:prstGeom>
        </p:spPr>
      </p:pic>
      <p:pic>
        <p:nvPicPr>
          <p:cNvPr id="20" name="Picture 19" descr="A picture containing text, font, screenshot, colorfulness">
            <a:extLst>
              <a:ext uri="{FF2B5EF4-FFF2-40B4-BE49-F238E27FC236}">
                <a16:creationId xmlns:a16="http://schemas.microsoft.com/office/drawing/2014/main" id="{64111482-2610-F856-3987-80AA0E0BD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4997"/>
            <a:ext cx="5820508" cy="29980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5D22969-F22B-9DC4-6A54-6C6256009397}"/>
              </a:ext>
            </a:extLst>
          </p:cNvPr>
          <p:cNvSpPr txBox="1"/>
          <p:nvPr/>
        </p:nvSpPr>
        <p:spPr>
          <a:xfrm>
            <a:off x="2345348" y="5451231"/>
            <a:ext cx="16807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Non-Suicidal Word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202B7C-44A2-8773-32B7-3010C790B9A1}"/>
              </a:ext>
            </a:extLst>
          </p:cNvPr>
          <p:cNvSpPr txBox="1"/>
          <p:nvPr/>
        </p:nvSpPr>
        <p:spPr>
          <a:xfrm>
            <a:off x="8358921" y="5451230"/>
            <a:ext cx="1294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Suicidal Word</a:t>
            </a:r>
          </a:p>
        </p:txBody>
      </p:sp>
    </p:spTree>
    <p:extLst>
      <p:ext uri="{BB962C8B-B14F-4D97-AF65-F5344CB8AC3E}">
        <p14:creationId xmlns:p14="http://schemas.microsoft.com/office/powerpoint/2010/main" val="2125559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1E94-5A56-4D70-8369-2B9187DA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737"/>
            <a:ext cx="12191999" cy="856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eature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xtraction</a:t>
            </a:r>
            <a:endParaRPr lang="en-US" dirty="0">
              <a:solidFill>
                <a:srgbClr val="86AE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D85A-5CFC-42B8-95C1-C3E7776C7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60" y="1140241"/>
            <a:ext cx="10564080" cy="522504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ts val="2500"/>
              <a:buFont typeface="Wingdings" panose="05000000000000000000" pitchFamily="2" charset="2"/>
              <a:buChar char="§"/>
            </a:pPr>
            <a:r>
              <a:rPr lang="en-US" sz="25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TF-IDF 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extract unigrams and bigrams using  Tf-Idf vectorizer. </a:t>
            </a:r>
            <a:endParaRPr lang="en-US" sz="25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SzPts val="2500"/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Sentiment value: Using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SentiWordNet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to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calculate </a:t>
            </a:r>
            <a:r>
              <a:rPr lang="en-US" sz="250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500" i="0" dirty="0">
                <a:solidFill>
                  <a:srgbClr val="5F63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Subjectivity,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>
                <a:solidFill>
                  <a:srgbClr val="2326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500" i="0" dirty="0">
                <a:solidFill>
                  <a:srgbClr val="2326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olarity. </a:t>
            </a:r>
            <a:r>
              <a:rPr lang="en-US" sz="25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Subjectivity between 0 to 1, and </a:t>
            </a: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5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olarity between -1 to +1. </a:t>
            </a: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5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ow Subjectivity and negative Polarity </a:t>
            </a: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5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onsider as depressive </a:t>
            </a:r>
            <a:r>
              <a:rPr lang="en-US" sz="2500" i="0" dirty="0">
                <a:solidFill>
                  <a:srgbClr val="2326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text. </a:t>
            </a:r>
          </a:p>
          <a:p>
            <a:pPr algn="just">
              <a:lnSpc>
                <a:spcPct val="150000"/>
              </a:lnSpc>
              <a:buSzPts val="2500"/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2326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Word2vec: Word2vec word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embeddings is a technique where individual words are transformed into a numerical representation of the word (a vector)</a:t>
            </a:r>
            <a:r>
              <a:rPr lang="en-US" sz="25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 These numerical representations do identify similarity or dissimilarity between words.</a:t>
            </a:r>
            <a:endParaRPr lang="en-US" sz="2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6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1E94-5A56-4D70-8369-2B9187DA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737"/>
            <a:ext cx="12191999" cy="856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2326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Word2vec Word </a:t>
            </a:r>
            <a:r>
              <a:rPr lang="en-US" dirty="0">
                <a:solidFill>
                  <a:srgbClr val="2326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mbeddings</a:t>
            </a:r>
            <a:endParaRPr lang="en-US" dirty="0">
              <a:solidFill>
                <a:srgbClr val="86AE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picture containing text, screenshot, number, line">
            <a:extLst>
              <a:ext uri="{FF2B5EF4-FFF2-40B4-BE49-F238E27FC236}">
                <a16:creationId xmlns:a16="http://schemas.microsoft.com/office/drawing/2014/main" id="{BBC67E7B-9A9C-4367-3C41-BE0A0CAE5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15" y="1339208"/>
            <a:ext cx="5085861" cy="4818184"/>
          </a:xfrm>
          <a:prstGeom prst="rect">
            <a:avLst/>
          </a:prstGeom>
        </p:spPr>
      </p:pic>
      <p:pic>
        <p:nvPicPr>
          <p:cNvPr id="11" name="Picture 10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60AFFE38-4372-349B-6765-05B6D51A4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156" y="1354016"/>
            <a:ext cx="4823417" cy="480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63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1E94-5A56-4D70-8369-2B9187DA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737"/>
            <a:ext cx="12191999" cy="856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Classification results </a:t>
            </a:r>
            <a:endParaRPr lang="en-US" dirty="0">
              <a:solidFill>
                <a:srgbClr val="86AE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D85A-5CFC-42B8-95C1-C3E7776C7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60" y="1140241"/>
            <a:ext cx="10564080" cy="522504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IF-IDF features I used different five classification model.  1.Decision Tree, 2.Random Forest, 3.K-Nearest Neighbor (KNN), 4.Support Vector Machine (SVM), 5.Nave Bayes.</a:t>
            </a:r>
            <a:endParaRPr lang="en-US" sz="2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441D64-9BC0-8B71-65D5-EFD356A361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798304"/>
              </p:ext>
            </p:extLst>
          </p:nvPr>
        </p:nvGraphicFramePr>
        <p:xfrm>
          <a:off x="589086" y="2878165"/>
          <a:ext cx="5418992" cy="2807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2944">
                  <a:extLst>
                    <a:ext uri="{9D8B030D-6E8A-4147-A177-3AD203B41FA5}">
                      <a16:colId xmlns:a16="http://schemas.microsoft.com/office/drawing/2014/main" val="2657575748"/>
                    </a:ext>
                  </a:extLst>
                </a:gridCol>
                <a:gridCol w="902944">
                  <a:extLst>
                    <a:ext uri="{9D8B030D-6E8A-4147-A177-3AD203B41FA5}">
                      <a16:colId xmlns:a16="http://schemas.microsoft.com/office/drawing/2014/main" val="547888390"/>
                    </a:ext>
                  </a:extLst>
                </a:gridCol>
                <a:gridCol w="902944">
                  <a:extLst>
                    <a:ext uri="{9D8B030D-6E8A-4147-A177-3AD203B41FA5}">
                      <a16:colId xmlns:a16="http://schemas.microsoft.com/office/drawing/2014/main" val="1874571363"/>
                    </a:ext>
                  </a:extLst>
                </a:gridCol>
                <a:gridCol w="902944">
                  <a:extLst>
                    <a:ext uri="{9D8B030D-6E8A-4147-A177-3AD203B41FA5}">
                      <a16:colId xmlns:a16="http://schemas.microsoft.com/office/drawing/2014/main" val="4194662340"/>
                    </a:ext>
                  </a:extLst>
                </a:gridCol>
                <a:gridCol w="903608">
                  <a:extLst>
                    <a:ext uri="{9D8B030D-6E8A-4147-A177-3AD203B41FA5}">
                      <a16:colId xmlns:a16="http://schemas.microsoft.com/office/drawing/2014/main" val="585512089"/>
                    </a:ext>
                  </a:extLst>
                </a:gridCol>
                <a:gridCol w="903608">
                  <a:extLst>
                    <a:ext uri="{9D8B030D-6E8A-4147-A177-3AD203B41FA5}">
                      <a16:colId xmlns:a16="http://schemas.microsoft.com/office/drawing/2014/main" val="4213819762"/>
                    </a:ext>
                  </a:extLst>
                </a:gridCol>
              </a:tblGrid>
              <a:tr h="574656">
                <a:tc>
                  <a:txBody>
                    <a:bodyPr/>
                    <a:lstStyle/>
                    <a:p>
                      <a:pPr marL="635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65"/>
                        </a:spcAft>
                      </a:pPr>
                      <a:r>
                        <a:rPr lang="en-US" sz="1300" kern="100">
                          <a:effectLst/>
                        </a:rPr>
                        <a:t>Class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65"/>
                        </a:spcAft>
                      </a:pPr>
                      <a:r>
                        <a:rPr lang="en-US" sz="1300" kern="100">
                          <a:effectLst/>
                        </a:rPr>
                        <a:t>RF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65"/>
                        </a:spcAft>
                      </a:pPr>
                      <a:r>
                        <a:rPr lang="en-US" sz="1300" kern="100">
                          <a:effectLst/>
                        </a:rPr>
                        <a:t>DT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65"/>
                        </a:spcAft>
                      </a:pPr>
                      <a:r>
                        <a:rPr lang="en-US" sz="1300" kern="100">
                          <a:effectLst/>
                        </a:rPr>
                        <a:t>KNN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65"/>
                        </a:spcAft>
                      </a:pPr>
                      <a:r>
                        <a:rPr lang="en-US" sz="1300" kern="100">
                          <a:effectLst/>
                        </a:rPr>
                        <a:t>NB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65"/>
                        </a:spcAft>
                      </a:pPr>
                      <a:r>
                        <a:rPr lang="en-US" sz="1300" kern="100">
                          <a:effectLst/>
                        </a:rPr>
                        <a:t>SVM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4140032"/>
                  </a:ext>
                </a:extLst>
              </a:tr>
              <a:tr h="541677">
                <a:tc>
                  <a:txBody>
                    <a:bodyPr/>
                    <a:lstStyle/>
                    <a:p>
                      <a:pPr marL="635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65"/>
                        </a:spcAft>
                      </a:pPr>
                      <a:r>
                        <a:rPr lang="en-US" sz="1300" kern="100">
                          <a:effectLst/>
                        </a:rPr>
                        <a:t>Accuracy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65"/>
                        </a:spcAft>
                      </a:pPr>
                      <a:r>
                        <a:rPr lang="en-US" sz="1300" kern="100">
                          <a:effectLst/>
                        </a:rPr>
                        <a:t>89.5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65"/>
                        </a:spcAft>
                      </a:pPr>
                      <a:r>
                        <a:rPr lang="en-US" sz="1300" kern="100">
                          <a:effectLst/>
                        </a:rPr>
                        <a:t>83.7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65"/>
                        </a:spcAft>
                      </a:pPr>
                      <a:r>
                        <a:rPr lang="en-US" sz="1300" kern="100">
                          <a:effectLst/>
                        </a:rPr>
                        <a:t>60.8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65"/>
                        </a:spcAft>
                      </a:pPr>
                      <a:r>
                        <a:rPr lang="en-US" sz="1300" kern="100">
                          <a:effectLst/>
                        </a:rPr>
                        <a:t>84.1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65"/>
                        </a:spcAft>
                      </a:pPr>
                      <a:r>
                        <a:rPr lang="en-US" sz="1300" kern="100" dirty="0">
                          <a:effectLst/>
                        </a:rPr>
                        <a:t>93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2874828"/>
                  </a:ext>
                </a:extLst>
              </a:tr>
              <a:tr h="574656">
                <a:tc>
                  <a:txBody>
                    <a:bodyPr/>
                    <a:lstStyle/>
                    <a:p>
                      <a:pPr marL="635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65"/>
                        </a:spcAft>
                      </a:pPr>
                      <a:r>
                        <a:rPr lang="en-US" sz="1300" kern="100">
                          <a:effectLst/>
                        </a:rPr>
                        <a:t>Precision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65"/>
                        </a:spcAft>
                      </a:pPr>
                      <a:r>
                        <a:rPr lang="en-US" sz="1300" kern="100" dirty="0">
                          <a:effectLst/>
                        </a:rPr>
                        <a:t>0.90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65"/>
                        </a:spcAft>
                      </a:pPr>
                      <a:r>
                        <a:rPr lang="en-US" sz="1300" kern="100" dirty="0">
                          <a:effectLst/>
                        </a:rPr>
                        <a:t>0.84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65"/>
                        </a:spcAft>
                      </a:pPr>
                      <a:r>
                        <a:rPr lang="en-US" sz="1300" kern="100" dirty="0">
                          <a:effectLst/>
                        </a:rPr>
                        <a:t>0.72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65"/>
                        </a:spcAft>
                      </a:pPr>
                      <a:r>
                        <a:rPr lang="en-US" sz="1300" kern="100">
                          <a:effectLst/>
                        </a:rPr>
                        <a:t>0.85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65"/>
                        </a:spcAft>
                      </a:pPr>
                      <a:r>
                        <a:rPr lang="en-US" sz="1300" kern="100">
                          <a:effectLst/>
                        </a:rPr>
                        <a:t>0.94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3980353"/>
                  </a:ext>
                </a:extLst>
              </a:tr>
              <a:tr h="541677">
                <a:tc>
                  <a:txBody>
                    <a:bodyPr/>
                    <a:lstStyle/>
                    <a:p>
                      <a:pPr marL="635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65"/>
                        </a:spcAft>
                      </a:pPr>
                      <a:r>
                        <a:rPr lang="en-US" sz="1300" kern="100">
                          <a:effectLst/>
                        </a:rPr>
                        <a:t>Recall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65"/>
                        </a:spcAft>
                      </a:pPr>
                      <a:r>
                        <a:rPr lang="en-US" sz="1300" kern="100">
                          <a:effectLst/>
                        </a:rPr>
                        <a:t>0.90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65"/>
                        </a:spcAft>
                      </a:pPr>
                      <a:r>
                        <a:rPr lang="en-US" sz="1300" kern="100" dirty="0">
                          <a:effectLst/>
                        </a:rPr>
                        <a:t>0.84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65"/>
                        </a:spcAft>
                      </a:pPr>
                      <a:r>
                        <a:rPr lang="en-US" sz="1300" kern="100" dirty="0">
                          <a:effectLst/>
                        </a:rPr>
                        <a:t>0.61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65"/>
                        </a:spcAft>
                      </a:pPr>
                      <a:r>
                        <a:rPr lang="en-US" sz="1300" kern="100">
                          <a:effectLst/>
                        </a:rPr>
                        <a:t>0.84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65"/>
                        </a:spcAft>
                      </a:pPr>
                      <a:r>
                        <a:rPr lang="en-US" sz="1300" kern="100">
                          <a:effectLst/>
                        </a:rPr>
                        <a:t>0.94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3998077"/>
                  </a:ext>
                </a:extLst>
              </a:tr>
              <a:tr h="574656">
                <a:tc>
                  <a:txBody>
                    <a:bodyPr/>
                    <a:lstStyle/>
                    <a:p>
                      <a:pPr marL="635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65"/>
                        </a:spcAft>
                      </a:pPr>
                      <a:r>
                        <a:rPr lang="en-US" sz="1300" kern="100">
                          <a:effectLst/>
                        </a:rPr>
                        <a:t>F1-Score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65"/>
                        </a:spcAft>
                      </a:pPr>
                      <a:r>
                        <a:rPr lang="en-US" sz="1300" kern="100">
                          <a:effectLst/>
                        </a:rPr>
                        <a:t>0.90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65"/>
                        </a:spcAft>
                      </a:pPr>
                      <a:r>
                        <a:rPr lang="en-US" sz="1300" kern="100">
                          <a:effectLst/>
                        </a:rPr>
                        <a:t>0.84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65"/>
                        </a:spcAft>
                      </a:pPr>
                      <a:r>
                        <a:rPr lang="en-US" sz="1300" kern="100">
                          <a:effectLst/>
                        </a:rPr>
                        <a:t>0.55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65"/>
                        </a:spcAft>
                      </a:pPr>
                      <a:r>
                        <a:rPr lang="en-US" sz="1300" kern="100">
                          <a:effectLst/>
                        </a:rPr>
                        <a:t>0.84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765"/>
                        </a:spcAft>
                      </a:pPr>
                      <a:r>
                        <a:rPr lang="en-US" sz="1300" kern="100" dirty="0">
                          <a:effectLst/>
                        </a:rPr>
                        <a:t>0.94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71494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39C99A-6187-07A9-60F2-1389509D0CE0}"/>
              </a:ext>
            </a:extLst>
          </p:cNvPr>
          <p:cNvSpPr txBox="1"/>
          <p:nvPr/>
        </p:nvSpPr>
        <p:spPr>
          <a:xfrm>
            <a:off x="4135690" y="6225847"/>
            <a:ext cx="383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 Classification results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19789-FF58-75E9-63E2-2A9262D57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308" y="2825413"/>
            <a:ext cx="5269967" cy="288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77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1E94-5A56-4D70-8369-2B9187DA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737"/>
            <a:ext cx="12191999" cy="856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Classification results </a:t>
            </a:r>
            <a:endParaRPr lang="en-US" dirty="0">
              <a:solidFill>
                <a:srgbClr val="86AE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D85A-5CFC-42B8-95C1-C3E7776C7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60" y="1140241"/>
            <a:ext cx="10564080" cy="522504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ts val="2500"/>
              <a:buFont typeface="Wingdings" panose="05000000000000000000" pitchFamily="2" charset="2"/>
              <a:buChar char="§"/>
            </a:pPr>
            <a:r>
              <a:rPr lang="en-US" sz="25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w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ord2vce embedding  layer </a:t>
            </a:r>
            <a:r>
              <a:rPr lang="en-US" sz="25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build a five-layer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 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5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performance of the model </a:t>
            </a:r>
            <a:r>
              <a:rPr lang="en-US" sz="25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test data get 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95%</a:t>
            </a:r>
            <a:r>
              <a:rPr lang="en-US" sz="25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accuracy.</a:t>
            </a:r>
            <a:endParaRPr lang="en-US" sz="2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Diagram">
            <a:extLst>
              <a:ext uri="{FF2B5EF4-FFF2-40B4-BE49-F238E27FC236}">
                <a16:creationId xmlns:a16="http://schemas.microsoft.com/office/drawing/2014/main" id="{6C2A9960-35C1-6201-3704-A14744516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168" y="3307341"/>
            <a:ext cx="3994379" cy="21379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02DB68-B653-4314-81B3-62E1AB50019F}"/>
              </a:ext>
            </a:extLst>
          </p:cNvPr>
          <p:cNvSpPr txBox="1"/>
          <p:nvPr/>
        </p:nvSpPr>
        <p:spPr>
          <a:xfrm>
            <a:off x="7145463" y="5168303"/>
            <a:ext cx="1230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pic>
        <p:nvPicPr>
          <p:cNvPr id="5" name="Picture 4" descr="A diagram of embedding and dropout">
            <a:extLst>
              <a:ext uri="{FF2B5EF4-FFF2-40B4-BE49-F238E27FC236}">
                <a16:creationId xmlns:a16="http://schemas.microsoft.com/office/drawing/2014/main" id="{1B4BF83F-1970-5977-9F4E-5047D0507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421" y="2319220"/>
            <a:ext cx="2040012" cy="352177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D950EB-CC14-710D-F69D-5C1E07CA4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443514"/>
              </p:ext>
            </p:extLst>
          </p:nvPr>
        </p:nvGraphicFramePr>
        <p:xfrm>
          <a:off x="374567" y="2758403"/>
          <a:ext cx="5008614" cy="19887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1584">
                  <a:extLst>
                    <a:ext uri="{9D8B030D-6E8A-4147-A177-3AD203B41FA5}">
                      <a16:colId xmlns:a16="http://schemas.microsoft.com/office/drawing/2014/main" val="1135976"/>
                    </a:ext>
                  </a:extLst>
                </a:gridCol>
                <a:gridCol w="1001584">
                  <a:extLst>
                    <a:ext uri="{9D8B030D-6E8A-4147-A177-3AD203B41FA5}">
                      <a16:colId xmlns:a16="http://schemas.microsoft.com/office/drawing/2014/main" val="4209545545"/>
                    </a:ext>
                  </a:extLst>
                </a:gridCol>
                <a:gridCol w="1001584">
                  <a:extLst>
                    <a:ext uri="{9D8B030D-6E8A-4147-A177-3AD203B41FA5}">
                      <a16:colId xmlns:a16="http://schemas.microsoft.com/office/drawing/2014/main" val="1845198416"/>
                    </a:ext>
                  </a:extLst>
                </a:gridCol>
                <a:gridCol w="1001584">
                  <a:extLst>
                    <a:ext uri="{9D8B030D-6E8A-4147-A177-3AD203B41FA5}">
                      <a16:colId xmlns:a16="http://schemas.microsoft.com/office/drawing/2014/main" val="2596903755"/>
                    </a:ext>
                  </a:extLst>
                </a:gridCol>
                <a:gridCol w="1002278">
                  <a:extLst>
                    <a:ext uri="{9D8B030D-6E8A-4147-A177-3AD203B41FA5}">
                      <a16:colId xmlns:a16="http://schemas.microsoft.com/office/drawing/2014/main" val="574552223"/>
                    </a:ext>
                  </a:extLst>
                </a:gridCol>
              </a:tblGrid>
              <a:tr h="29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Precision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Recall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F1-score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Support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7108011"/>
                  </a:ext>
                </a:extLst>
              </a:tr>
              <a:tr h="2769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0.96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23202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2492049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23206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9845535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Micro avg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0.95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0.95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46408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395220"/>
                  </a:ext>
                </a:extLst>
              </a:tr>
              <a:tr h="272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Macro avg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0.95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0.95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46408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859172"/>
                  </a:ext>
                </a:extLst>
              </a:tr>
              <a:tr h="3077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Weighted avg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0.95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0.95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46408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7822696"/>
                  </a:ext>
                </a:extLst>
              </a:tr>
              <a:tr h="2126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Samples avg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0.95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0.95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46408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202991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87E4036-633C-B2AB-F6A5-807DCE25A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280803"/>
              </p:ext>
            </p:extLst>
          </p:nvPr>
        </p:nvGraphicFramePr>
        <p:xfrm>
          <a:off x="374567" y="5148530"/>
          <a:ext cx="4999355" cy="13849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6240">
                  <a:extLst>
                    <a:ext uri="{9D8B030D-6E8A-4147-A177-3AD203B41FA5}">
                      <a16:colId xmlns:a16="http://schemas.microsoft.com/office/drawing/2014/main" val="2239819260"/>
                    </a:ext>
                  </a:extLst>
                </a:gridCol>
                <a:gridCol w="1666240">
                  <a:extLst>
                    <a:ext uri="{9D8B030D-6E8A-4147-A177-3AD203B41FA5}">
                      <a16:colId xmlns:a16="http://schemas.microsoft.com/office/drawing/2014/main" val="2988434642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733800884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With Word2vec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Without Word2vec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619976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Accuracy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en-US" sz="1100" kern="100" dirty="0">
                          <a:effectLst/>
                        </a:rPr>
                        <a:t>0.95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2793284"/>
                  </a:ext>
                </a:extLst>
              </a:tr>
              <a:tr h="2673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Precision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en-US" sz="1100" kern="100" dirty="0">
                          <a:effectLst/>
                        </a:rPr>
                        <a:t>0.95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591283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Recall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en-US" sz="1100" kern="100" dirty="0">
                          <a:effectLst/>
                        </a:rPr>
                        <a:t>0.95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124112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F1-Score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en-US" sz="1100" kern="100" dirty="0">
                          <a:effectLst/>
                        </a:rPr>
                        <a:t>0.95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677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892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DD142-FFF4-F1F9-F291-42FD6EE8FB3A}"/>
              </a:ext>
            </a:extLst>
          </p:cNvPr>
          <p:cNvSpPr/>
          <p:nvPr/>
        </p:nvSpPr>
        <p:spPr>
          <a:xfrm>
            <a:off x="6541176" y="1548384"/>
            <a:ext cx="4795616" cy="4319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21E94-5A56-4D70-8369-2B9187DA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2737"/>
            <a:ext cx="12192000" cy="856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Classification results </a:t>
            </a:r>
            <a:endParaRPr lang="en-US" dirty="0">
              <a:solidFill>
                <a:srgbClr val="86AE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E082DD-9DE0-CCF6-5B6A-31B2FD7E10F1}"/>
              </a:ext>
            </a:extLst>
          </p:cNvPr>
          <p:cNvSpPr/>
          <p:nvPr/>
        </p:nvSpPr>
        <p:spPr>
          <a:xfrm>
            <a:off x="816761" y="1539504"/>
            <a:ext cx="5299958" cy="4364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876100E2-9C33-8480-BAE0-20C4A9357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22" y="1869269"/>
            <a:ext cx="4913578" cy="3776412"/>
          </a:xfrm>
          <a:prstGeom prst="rect">
            <a:avLst/>
          </a:prstGeom>
        </p:spPr>
      </p:pic>
      <p:pic>
        <p:nvPicPr>
          <p:cNvPr id="14" name="Picture 13" descr="A graph of loss and loss&#10;&#10;Description automatically generated with low confidence">
            <a:extLst>
              <a:ext uri="{FF2B5EF4-FFF2-40B4-BE49-F238E27FC236}">
                <a16:creationId xmlns:a16="http://schemas.microsoft.com/office/drawing/2014/main" id="{7250C44A-1DA4-8D72-5FE0-211FFED87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54" y="1970204"/>
            <a:ext cx="4681130" cy="362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59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DD142-FFF4-F1F9-F291-42FD6EE8FB3A}"/>
              </a:ext>
            </a:extLst>
          </p:cNvPr>
          <p:cNvSpPr/>
          <p:nvPr/>
        </p:nvSpPr>
        <p:spPr>
          <a:xfrm>
            <a:off x="6541176" y="1548384"/>
            <a:ext cx="4795616" cy="4319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21E94-5A56-4D70-8369-2B9187DA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2737"/>
            <a:ext cx="12192000" cy="856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Classification results </a:t>
            </a:r>
            <a:endParaRPr lang="en-US" dirty="0">
              <a:solidFill>
                <a:srgbClr val="86AE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E082DD-9DE0-CCF6-5B6A-31B2FD7E10F1}"/>
              </a:ext>
            </a:extLst>
          </p:cNvPr>
          <p:cNvSpPr/>
          <p:nvPr/>
        </p:nvSpPr>
        <p:spPr>
          <a:xfrm>
            <a:off x="816761" y="1539504"/>
            <a:ext cx="5299958" cy="4364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screenshot, display, line&#10;&#10;Description automatically generated">
            <a:extLst>
              <a:ext uri="{FF2B5EF4-FFF2-40B4-BE49-F238E27FC236}">
                <a16:creationId xmlns:a16="http://schemas.microsoft.com/office/drawing/2014/main" id="{826E9668-DB1C-8544-6FC8-A111C3485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940" y="1869269"/>
            <a:ext cx="4705218" cy="3754163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6746AB-F8E7-2421-BC8C-89BEBB65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22946"/>
              </p:ext>
            </p:extLst>
          </p:nvPr>
        </p:nvGraphicFramePr>
        <p:xfrm>
          <a:off x="1424876" y="2109897"/>
          <a:ext cx="4083728" cy="3196731"/>
        </p:xfrm>
        <a:graphic>
          <a:graphicData uri="http://schemas.openxmlformats.org/drawingml/2006/table">
            <a:tbl>
              <a:tblPr firstRow="1" firstCol="1" bandRow="1"/>
              <a:tblGrid>
                <a:gridCol w="1326811">
                  <a:extLst>
                    <a:ext uri="{9D8B030D-6E8A-4147-A177-3AD203B41FA5}">
                      <a16:colId xmlns:a16="http://schemas.microsoft.com/office/drawing/2014/main" val="3940264895"/>
                    </a:ext>
                  </a:extLst>
                </a:gridCol>
                <a:gridCol w="1328592">
                  <a:extLst>
                    <a:ext uri="{9D8B030D-6E8A-4147-A177-3AD203B41FA5}">
                      <a16:colId xmlns:a16="http://schemas.microsoft.com/office/drawing/2014/main" val="2740413655"/>
                    </a:ext>
                  </a:extLst>
                </a:gridCol>
                <a:gridCol w="1428325">
                  <a:extLst>
                    <a:ext uri="{9D8B030D-6E8A-4147-A177-3AD203B41FA5}">
                      <a16:colId xmlns:a16="http://schemas.microsoft.com/office/drawing/2014/main" val="3095167153"/>
                    </a:ext>
                  </a:extLst>
                </a:gridCol>
              </a:tblGrid>
              <a:tr h="106557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24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24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24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87433"/>
                  </a:ext>
                </a:extLst>
              </a:tr>
              <a:tr h="106557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24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24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44768  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24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1428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211221"/>
                  </a:ext>
                </a:extLst>
              </a:tr>
              <a:tr h="106557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24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24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2460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24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44162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6190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7FDABC-20F6-4A7D-D361-905342E8F2C4}"/>
              </a:ext>
            </a:extLst>
          </p:cNvPr>
          <p:cNvSpPr txBox="1"/>
          <p:nvPr/>
        </p:nvSpPr>
        <p:spPr>
          <a:xfrm>
            <a:off x="2463563" y="5355859"/>
            <a:ext cx="200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Confusion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81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1E94-5A56-4D70-8369-2B9187DA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737"/>
            <a:ext cx="12191999" cy="856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Recommendation System</a:t>
            </a:r>
            <a:endParaRPr lang="en-US" dirty="0">
              <a:solidFill>
                <a:srgbClr val="86AE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D85A-5CFC-42B8-95C1-C3E7776C7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60" y="1140241"/>
            <a:ext cx="10564080" cy="50271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User age, gender, type of song and tweets taken as  input.</a:t>
            </a:r>
          </a:p>
          <a:p>
            <a:pPr marL="0" indent="0" algn="just">
              <a:buNone/>
            </a:pPr>
            <a:r>
              <a:rPr lang="en-US" sz="2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Build a recommendation engine to predict text sentiment by sentiment value.</a:t>
            </a:r>
          </a:p>
          <a:p>
            <a:pPr marL="0" indent="0" algn="just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If maximum tweets are positive then we consider user as Non-depress, if maximum tweets are negative then we consider user as Depress and recommended a positive song list.</a:t>
            </a:r>
            <a:endParaRPr lang="en-US" sz="2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39BBFED-06E4-DE4D-0993-AE8879D4D374}"/>
              </a:ext>
            </a:extLst>
          </p:cNvPr>
          <p:cNvSpPr/>
          <p:nvPr/>
        </p:nvSpPr>
        <p:spPr>
          <a:xfrm>
            <a:off x="8814568" y="5605527"/>
            <a:ext cx="928403" cy="399497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igh Tower Text" panose="02040502050506030303" pitchFamily="18" charset="0"/>
              </a:rPr>
              <a:t>Data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D12A9E7-F946-98B6-3AA2-6443747D67FC}"/>
              </a:ext>
            </a:extLst>
          </p:cNvPr>
          <p:cNvSpPr/>
          <p:nvPr/>
        </p:nvSpPr>
        <p:spPr>
          <a:xfrm>
            <a:off x="8814567" y="5356330"/>
            <a:ext cx="928403" cy="399497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igh Tower Text" panose="02040502050506030303" pitchFamily="18" charset="0"/>
              </a:rPr>
              <a:t>Music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491DB40D-AB24-74C3-EFAB-268D9FB8B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62" y="4356783"/>
            <a:ext cx="942009" cy="942009"/>
          </a:xfrm>
          <a:prstGeom prst="rect">
            <a:avLst/>
          </a:prstGeom>
        </p:spPr>
      </p:pic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7D9E0551-95F6-1F48-4037-D3D3E546ADE1}"/>
              </a:ext>
            </a:extLst>
          </p:cNvPr>
          <p:cNvSpPr/>
          <p:nvPr/>
        </p:nvSpPr>
        <p:spPr>
          <a:xfrm>
            <a:off x="8935503" y="3839734"/>
            <a:ext cx="928403" cy="399497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igh Tower Text" panose="02040502050506030303" pitchFamily="18" charset="0"/>
              </a:rPr>
              <a:t>User Tweets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55C2A0-AFE1-5DBD-3070-C4C9B5C47536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76271" y="4039483"/>
            <a:ext cx="659232" cy="448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8A73C1-4D98-5BA2-F988-0CDDC9696C5E}"/>
              </a:ext>
            </a:extLst>
          </p:cNvPr>
          <p:cNvCxnSpPr>
            <a:cxnSpLocks/>
          </p:cNvCxnSpPr>
          <p:nvPr/>
        </p:nvCxnSpPr>
        <p:spPr>
          <a:xfrm flipH="1" flipV="1">
            <a:off x="8194431" y="5196254"/>
            <a:ext cx="620136" cy="482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21AFEDC-A0EF-A50A-7447-79C2F9602589}"/>
              </a:ext>
            </a:extLst>
          </p:cNvPr>
          <p:cNvSpPr/>
          <p:nvPr/>
        </p:nvSpPr>
        <p:spPr>
          <a:xfrm>
            <a:off x="4939236" y="4090194"/>
            <a:ext cx="1827343" cy="399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Sentiment Positive/ Equal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2F6162-7852-BF44-BD41-4F52D0DC1A6F}"/>
              </a:ext>
            </a:extLst>
          </p:cNvPr>
          <p:cNvCxnSpPr>
            <a:cxnSpLocks/>
          </p:cNvCxnSpPr>
          <p:nvPr/>
        </p:nvCxnSpPr>
        <p:spPr>
          <a:xfrm flipH="1">
            <a:off x="5932078" y="4984372"/>
            <a:ext cx="12981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7D526-03B8-22A0-CFD9-A23F7998B2D1}"/>
              </a:ext>
            </a:extLst>
          </p:cNvPr>
          <p:cNvSpPr/>
          <p:nvPr/>
        </p:nvSpPr>
        <p:spPr>
          <a:xfrm>
            <a:off x="4958469" y="5503226"/>
            <a:ext cx="1827343" cy="399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Sentiment Negative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DE86D8-7BE8-35C1-8C50-396576AE057B}"/>
              </a:ext>
            </a:extLst>
          </p:cNvPr>
          <p:cNvSpPr/>
          <p:nvPr/>
        </p:nvSpPr>
        <p:spPr>
          <a:xfrm>
            <a:off x="3127943" y="4082798"/>
            <a:ext cx="1441250" cy="356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Non-depress/Neutral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DF4917-DC82-D309-175D-0B0248D8E232}"/>
              </a:ext>
            </a:extLst>
          </p:cNvPr>
          <p:cNvSpPr/>
          <p:nvPr/>
        </p:nvSpPr>
        <p:spPr>
          <a:xfrm>
            <a:off x="2393640" y="5533204"/>
            <a:ext cx="1441250" cy="345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Song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BFD2C8-B793-6BB3-34AA-DFB6FCB92AD1}"/>
              </a:ext>
            </a:extLst>
          </p:cNvPr>
          <p:cNvCxnSpPr>
            <a:cxnSpLocks/>
          </p:cNvCxnSpPr>
          <p:nvPr/>
        </p:nvCxnSpPr>
        <p:spPr>
          <a:xfrm flipH="1">
            <a:off x="4637416" y="4273667"/>
            <a:ext cx="31217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B1FB5A-2DB2-BF51-C42E-9A1B95EA0F08}"/>
              </a:ext>
            </a:extLst>
          </p:cNvPr>
          <p:cNvCxnSpPr>
            <a:cxnSpLocks/>
          </p:cNvCxnSpPr>
          <p:nvPr/>
        </p:nvCxnSpPr>
        <p:spPr>
          <a:xfrm flipH="1">
            <a:off x="3895227" y="5686698"/>
            <a:ext cx="1073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39A6E4-C46C-BE39-A764-B8B06C1DAD85}"/>
              </a:ext>
            </a:extLst>
          </p:cNvPr>
          <p:cNvCxnSpPr>
            <a:cxnSpLocks/>
          </p:cNvCxnSpPr>
          <p:nvPr/>
        </p:nvCxnSpPr>
        <p:spPr>
          <a:xfrm>
            <a:off x="5932078" y="4553427"/>
            <a:ext cx="0" cy="957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9767A79-B754-AEAC-9500-A5444A171578}"/>
              </a:ext>
            </a:extLst>
          </p:cNvPr>
          <p:cNvSpPr/>
          <p:nvPr/>
        </p:nvSpPr>
        <p:spPr>
          <a:xfrm>
            <a:off x="2084930" y="5073083"/>
            <a:ext cx="1783966" cy="933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Positive songs list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…………………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………………….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………………….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46AC6E-731C-25EA-4878-691CF1E75560}"/>
              </a:ext>
            </a:extLst>
          </p:cNvPr>
          <p:cNvSpPr txBox="1"/>
          <p:nvPr/>
        </p:nvSpPr>
        <p:spPr>
          <a:xfrm>
            <a:off x="2479652" y="6010038"/>
            <a:ext cx="1034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Recommended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51EDAAD8-C009-97B5-1349-1F4B92C80AA1}"/>
              </a:ext>
            </a:extLst>
          </p:cNvPr>
          <p:cNvSpPr/>
          <p:nvPr/>
        </p:nvSpPr>
        <p:spPr>
          <a:xfrm>
            <a:off x="9685781" y="4651557"/>
            <a:ext cx="928403" cy="399497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igh Tower Text" panose="02040502050506030303" pitchFamily="18" charset="0"/>
              </a:rPr>
              <a:t>User Tweets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DD482F-50F4-FE96-1398-171F7E1534F0}"/>
              </a:ext>
            </a:extLst>
          </p:cNvPr>
          <p:cNvCxnSpPr>
            <a:cxnSpLocks/>
          </p:cNvCxnSpPr>
          <p:nvPr/>
        </p:nvCxnSpPr>
        <p:spPr>
          <a:xfrm flipH="1" flipV="1">
            <a:off x="8493369" y="4791808"/>
            <a:ext cx="1073753" cy="70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3EFA39F-8E19-25B4-55A5-443F3A0E8BE3}"/>
              </a:ext>
            </a:extLst>
          </p:cNvPr>
          <p:cNvSpPr/>
          <p:nvPr/>
        </p:nvSpPr>
        <p:spPr>
          <a:xfrm>
            <a:off x="6823319" y="5387612"/>
            <a:ext cx="1597057" cy="30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 </a:t>
            </a:r>
          </a:p>
        </p:txBody>
      </p:sp>
    </p:spTree>
    <p:extLst>
      <p:ext uri="{BB962C8B-B14F-4D97-AF65-F5344CB8AC3E}">
        <p14:creationId xmlns:p14="http://schemas.microsoft.com/office/powerpoint/2010/main" val="33114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FB5A6-F8C2-41F3-AD03-B2181845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255" y="1132792"/>
            <a:ext cx="4304714" cy="5391100"/>
          </a:xfrm>
        </p:spPr>
        <p:txBody>
          <a:bodyPr tIns="182880" bIns="182880">
            <a:noAutofit/>
          </a:bodyPr>
          <a:lstStyle/>
          <a:p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tatement</a:t>
            </a:r>
          </a:p>
          <a:p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  <a:endParaRPr lang="en-US" sz="2500" dirty="0">
              <a:solidFill>
                <a:srgbClr val="86AE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</a:t>
            </a:r>
            <a:r>
              <a:rPr lang="en-US" sz="25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reprocessing</a:t>
            </a:r>
          </a:p>
          <a:p>
            <a:r>
              <a:rPr lang="en-US" sz="25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Word cloud</a:t>
            </a:r>
            <a:endParaRPr lang="en-US" sz="25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eature extraction</a:t>
            </a:r>
          </a:p>
          <a:p>
            <a:r>
              <a:rPr lang="en-US" sz="2500" kern="1200" dirty="0">
                <a:solidFill>
                  <a:srgbClr val="232629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Word2vec word </a:t>
            </a:r>
            <a:r>
              <a:rPr lang="en-US" sz="2500" dirty="0">
                <a:solidFill>
                  <a:srgbClr val="232629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</a:t>
            </a:r>
            <a:r>
              <a:rPr lang="en-US" sz="25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mbeddings</a:t>
            </a:r>
            <a:endParaRPr lang="en-US" sz="2500" dirty="0">
              <a:solidFill>
                <a:srgbClr val="86AE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0F82A99-F83D-D587-0CBC-9755F514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737"/>
            <a:ext cx="12191999" cy="856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>
                <a:latin typeface="Bookman Old Style" panose="02050604050505020204" pitchFamily="18" charset="0"/>
              </a:rPr>
              <a:t>Contents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9C89F0-0713-AE30-31E0-1AD515C68D1E}"/>
              </a:ext>
            </a:extLst>
          </p:cNvPr>
          <p:cNvSpPr txBox="1">
            <a:spLocks/>
          </p:cNvSpPr>
          <p:nvPr/>
        </p:nvSpPr>
        <p:spPr>
          <a:xfrm>
            <a:off x="6859479" y="1132792"/>
            <a:ext cx="4445979" cy="5391100"/>
          </a:xfrm>
          <a:prstGeom prst="rect">
            <a:avLst/>
          </a:prstGeom>
        </p:spPr>
        <p:txBody>
          <a:bodyPr vert="horz" lIns="91440" tIns="182880" rIns="91440" bIns="18288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500"/>
              <a:buFont typeface="Arial" panose="020B0604020202020204" pitchFamily="34" charset="0"/>
              <a:buChar char="•"/>
            </a:pPr>
            <a:r>
              <a:rPr lang="en-US" sz="25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ML classification results </a:t>
            </a:r>
            <a:endParaRPr lang="en-US" sz="2500" b="0" i="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Classification results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Recommendation system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5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5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570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1E94-5A56-4D70-8369-2B9187DA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2737"/>
            <a:ext cx="12192000" cy="856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 </a:t>
            </a:r>
            <a:endParaRPr lang="en-US" dirty="0">
              <a:solidFill>
                <a:srgbClr val="86AE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D85A-5CFC-42B8-95C1-C3E7776C7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60" y="1140241"/>
            <a:ext cx="10564080" cy="502713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feature engineering.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Divide recommended system in server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and client side.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5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5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 from </a:t>
            </a:r>
            <a:r>
              <a:rPr lang="en-US" sz="25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Content-based recommended System to Collaborative recommended system for better result.</a:t>
            </a:r>
            <a:endParaRPr lang="en-US" sz="2500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5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sensor base dataset for more accurate result.  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5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305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1E94-5A56-4D70-8369-2B9187DA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2737"/>
            <a:ext cx="12192000" cy="856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solidFill>
                <a:srgbClr val="86AE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D85A-5CFC-42B8-95C1-C3E7776C7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60" y="1140241"/>
            <a:ext cx="10564080" cy="50271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sentiment analysis using long short-term memory (LSTM) models is a powerful and widely used technique for analyzing and understanding the sentiment of text data and user depression in individuals. And recommended system gives a basis relaxion with music.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it is important to note that sentiment analysis and recommended system is not a replacement for professional diagnosis and treatment. It is recommended that individuals who may be experiencing depression seek the help of a qualified healthcare professional.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None/>
            </a:pPr>
            <a:r>
              <a:rPr lang="en-US" sz="25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future I develop Glove and Bart Word Embedding model also move from </a:t>
            </a:r>
            <a:r>
              <a:rPr lang="en-US" sz="25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Content-based recommended System to Collaborative recommended system for better result.</a:t>
            </a:r>
            <a:endParaRPr lang="en-US" sz="25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0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1E94-5A56-4D70-8369-2B9187DA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2737"/>
            <a:ext cx="12192000" cy="856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D85A-5CFC-42B8-95C1-C3E7776C7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60" y="1069217"/>
            <a:ext cx="10564080" cy="5606788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L. Rosa , G. Maria Schwartz , Wilson Vicente Ruggiero, and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Demóstenes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Z. Rodriguez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Knowledge-Based Recommendation System That Includes Sentiment Analysis and Deep Learning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INDUSTRIAL INFORMATICS,  APRIL 2019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Renata L. Rosa, Demóstenes Z. Rodríguez, and Graça Bressan, “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Music Recommendation System Based on User’s Sentiments Extracted from Social Networks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2015 IEEE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Moumita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Chatterjee, Piyush Kumar, Poulomi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Samanta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Dhrubasish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Sarkar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Suicide ideation detection from online social media: A multi-modal feature-based technique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Information Management Data Insights 2022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Wahyudi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Yuliant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Sibaroni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for Multi-Aspect Sentiment Analysis of TikTok App using the RNN-LSTM Method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of Informatics, Technology and Science (BITS), Published: 30/06/2022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Piyush Kumar, Poulomi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Samanta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Suchandra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Dutta,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Moumita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Chatterjee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Dhrubasish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Sarkar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Based Depression Detection from Twitter Data Using Machine Learning Techniques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Scientific Research of The Banaras Hindu University, 2022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Dongchen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Miao, Fei Lang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Recommendation System Based on Text Mining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2017 International Conference on Cyber-Enabled Distributed Computing and Knowledge Discovery.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 Hasib Uddin,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Durjoy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Bapery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Abu Shamim Mohammad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Depression Analysis from Social Media Data in Bangla Language using Long Short-Term Memory (LSTM) Recurrent Neural Network Technique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Computer, Communication, Chemical, Materials and Electronic Engineering (IC4ME2), 11-12 July 2019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Asma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Baccouche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Begonya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Garcia-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Zapirain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Adel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Elmaghraby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“Annotation Technique for Health-Related Tweets Sentiment Analysis”, 2018 IEEE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Ms.R.Monika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Dr.S.Deivalakshmi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Dr.B.Janet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“Sentiment Analysis of US Airlines Tweets using LSTM/RNN ”, 2019 IEEE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IN" sz="1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Xinyu</a:t>
            </a:r>
            <a:r>
              <a:rPr lang="en-IN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Wang, </a:t>
            </a:r>
            <a:r>
              <a:rPr lang="en-IN" sz="1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Chunhong</a:t>
            </a:r>
            <a:r>
              <a:rPr lang="en-IN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Zhang, Yang Ji, Li Sun, </a:t>
            </a:r>
            <a:r>
              <a:rPr lang="en-IN" sz="1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Leijia</a:t>
            </a:r>
            <a:r>
              <a:rPr lang="en-IN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Wu and </a:t>
            </a:r>
            <a:r>
              <a:rPr lang="en-IN" sz="1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Zhana</a:t>
            </a:r>
            <a:r>
              <a:rPr lang="en-IN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Bao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IN" sz="12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Depression Detection Model Based on Sentiment Analysis in Micro-blog Social Network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Springer-Verlag Berlin Heidelberg 2013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Rafidul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Hasan Khan,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Umme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Sunzida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Afroz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Abu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Kaisar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Mohammad Masum, Sheikh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Abujar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Syed Akhter Hossain, “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from Bengali Depression Dataset using Machine Learning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11th ICCCNT 2020 July, 2020 - IIT – Kharagpur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Sudhanshu Kumar 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Kanjar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De,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Partha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Pratim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Roy, “Movie Recommendation System Using Sentiment Analysis From Microblogging Data”, IEEE TRANSACTIONS ON COMPUTATIONAL SOCIAL SYSTEMS, VOL. 7, NO. 4, AUGUST 2020</a:t>
            </a: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97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619D-5D95-40E6-A15A-C32F8889A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885" y="2628900"/>
            <a:ext cx="8880231" cy="1600200"/>
          </a:xfrm>
        </p:spPr>
        <p:txBody>
          <a:bodyPr/>
          <a:lstStyle/>
          <a:p>
            <a:pPr algn="ctr"/>
            <a:r>
              <a:rPr lang="en-US" sz="8800" dirty="0">
                <a:latin typeface="Bookman Old Style" panose="02050604050505020204" pitchFamily="18" charset="0"/>
              </a:rPr>
              <a:t>THANK YOU</a:t>
            </a:r>
            <a:endParaRPr lang="en-IN" sz="8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83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1E94-5A56-4D70-8369-2B9187DA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737"/>
            <a:ext cx="12191999" cy="856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Introduction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D85A-5CFC-42B8-95C1-C3E7776C7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60" y="1140240"/>
            <a:ext cx="10564080" cy="543054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50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rgbClr val="38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50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ecommended system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en-US" sz="2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-based music recommendation </a:t>
            </a:r>
            <a:r>
              <a:rPr lang="en-US" sz="25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ystem</a:t>
            </a:r>
            <a:endParaRPr lang="en-IN" sz="2500" dirty="0">
              <a:solidFill>
                <a:srgbClr val="3838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 descr="Diagram">
            <a:extLst>
              <a:ext uri="{FF2B5EF4-FFF2-40B4-BE49-F238E27FC236}">
                <a16:creationId xmlns:a16="http://schemas.microsoft.com/office/drawing/2014/main" id="{F7F344D9-85AE-855A-768D-B038ECF43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429" y="3801902"/>
            <a:ext cx="4339404" cy="1661220"/>
          </a:xfrm>
          <a:prstGeom prst="rect">
            <a:avLst/>
          </a:prstGeom>
        </p:spPr>
      </p:pic>
      <p:pic>
        <p:nvPicPr>
          <p:cNvPr id="6" name="Picture 5" descr="Diagram, timeline">
            <a:extLst>
              <a:ext uri="{FF2B5EF4-FFF2-40B4-BE49-F238E27FC236}">
                <a16:creationId xmlns:a16="http://schemas.microsoft.com/office/drawing/2014/main" id="{F068DA58-E28D-9D73-A058-C6FE07C1E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23" y="3801902"/>
            <a:ext cx="7022488" cy="16273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8FCE77-DF90-631B-8E5D-64C4AE6E70AC}"/>
              </a:ext>
            </a:extLst>
          </p:cNvPr>
          <p:cNvSpPr/>
          <p:nvPr/>
        </p:nvSpPr>
        <p:spPr>
          <a:xfrm>
            <a:off x="6033853" y="4932400"/>
            <a:ext cx="1355258" cy="496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</a:t>
            </a:r>
          </a:p>
          <a:p>
            <a:pPr algn="ctr"/>
            <a:r>
              <a:rPr lang="en-US" sz="1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Learning-Based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70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1E94-5A56-4D70-8369-2B9187DA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2737"/>
            <a:ext cx="12192000" cy="856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marR="0" lvl="1" algn="ctr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4400" kern="1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D85A-5CFC-42B8-95C1-C3E7776C7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60" y="1140241"/>
            <a:ext cx="10564080" cy="502713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 present scenario the use of social media is increasing day by day.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5% adults suffer from depression in  world-wide.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has the power to influence our emotions and mood, and for many people, it can provide 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comfort during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times.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Mood enhancement, Relaxation and stress reduction, Connection and empathy.</a:t>
            </a:r>
          </a:p>
        </p:txBody>
      </p:sp>
    </p:spTree>
    <p:extLst>
      <p:ext uri="{BB962C8B-B14F-4D97-AF65-F5344CB8AC3E}">
        <p14:creationId xmlns:p14="http://schemas.microsoft.com/office/powerpoint/2010/main" val="388614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1E94-5A56-4D70-8369-2B9187DA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2737"/>
            <a:ext cx="12192000" cy="856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Literature Survey</a:t>
            </a:r>
            <a:endParaRPr lang="en-IN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8B47FBD-507D-A7FB-4EDD-2611A036C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837383"/>
              </p:ext>
            </p:extLst>
          </p:nvPr>
        </p:nvGraphicFramePr>
        <p:xfrm>
          <a:off x="448407" y="1276589"/>
          <a:ext cx="11306904" cy="5536897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2826726">
                  <a:extLst>
                    <a:ext uri="{9D8B030D-6E8A-4147-A177-3AD203B41FA5}">
                      <a16:colId xmlns:a16="http://schemas.microsoft.com/office/drawing/2014/main" val="145495814"/>
                    </a:ext>
                  </a:extLst>
                </a:gridCol>
                <a:gridCol w="2826726">
                  <a:extLst>
                    <a:ext uri="{9D8B030D-6E8A-4147-A177-3AD203B41FA5}">
                      <a16:colId xmlns:a16="http://schemas.microsoft.com/office/drawing/2014/main" val="661594762"/>
                    </a:ext>
                  </a:extLst>
                </a:gridCol>
                <a:gridCol w="2826726">
                  <a:extLst>
                    <a:ext uri="{9D8B030D-6E8A-4147-A177-3AD203B41FA5}">
                      <a16:colId xmlns:a16="http://schemas.microsoft.com/office/drawing/2014/main" val="1380299943"/>
                    </a:ext>
                  </a:extLst>
                </a:gridCol>
                <a:gridCol w="2826726">
                  <a:extLst>
                    <a:ext uri="{9D8B030D-6E8A-4147-A177-3AD203B41FA5}">
                      <a16:colId xmlns:a16="http://schemas.microsoft.com/office/drawing/2014/main" val="3673525791"/>
                    </a:ext>
                  </a:extLst>
                </a:gridCol>
              </a:tblGrid>
              <a:tr h="461977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Owner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Name 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07372"/>
                  </a:ext>
                </a:extLst>
              </a:tr>
              <a:tr h="138760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Abdul Hasib Uddin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Depression Analysis from Social Media Data in Bangla Language using Long Short-Term Memory (LSTM) Recurrent Neural Network Technique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Conference on Computer, Communication, Chemical, Materials and Electronic Engineering (IC4ME2), 11-12 July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Applied six different algorithms to predict almost high accuracy. Among them, the Multinomial Naive Bayes provide us the maximum accuracy which is 86.67%.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126191"/>
                  </a:ext>
                </a:extLst>
              </a:tr>
              <a:tr h="10649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Renata L. Rosa et al.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Music Recommendation System Based on User’s Sentiments Extracted from Social Networks 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 IEEE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 through a Convolutional Neural Network (CNN) and a Bi-directional Long Short-Term Memory (BLSTM), the proposed method reached an accuracy of 0.89 and 0.90 to detect depressed and stressed users respectively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322380"/>
                  </a:ext>
                </a:extLst>
              </a:tr>
              <a:tr h="106490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Moumita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Chatterjee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Suicide ideation detection from online social media: A multi-modal feature-based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Journal of Information Management Data Insights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Extraction Emojis/Emoticons Sentiment, LDA features, TF-IDF, Linguistic features (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N-Gram+TF-IDF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and LDA to achieve an accuracy of 87% using the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SLogistic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regression classifier classifier.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8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96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1E94-5A56-4D70-8369-2B9187DA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2737"/>
            <a:ext cx="12192000" cy="856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Literature Survey</a:t>
            </a:r>
            <a:endParaRPr lang="en-IN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8B47FBD-507D-A7FB-4EDD-2611A036C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633236"/>
              </p:ext>
            </p:extLst>
          </p:nvPr>
        </p:nvGraphicFramePr>
        <p:xfrm>
          <a:off x="521676" y="1461398"/>
          <a:ext cx="11148648" cy="4821385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2430207">
                  <a:extLst>
                    <a:ext uri="{9D8B030D-6E8A-4147-A177-3AD203B41FA5}">
                      <a16:colId xmlns:a16="http://schemas.microsoft.com/office/drawing/2014/main" val="145495814"/>
                    </a:ext>
                  </a:extLst>
                </a:gridCol>
                <a:gridCol w="2430207">
                  <a:extLst>
                    <a:ext uri="{9D8B030D-6E8A-4147-A177-3AD203B41FA5}">
                      <a16:colId xmlns:a16="http://schemas.microsoft.com/office/drawing/2014/main" val="661594762"/>
                    </a:ext>
                  </a:extLst>
                </a:gridCol>
                <a:gridCol w="2430207">
                  <a:extLst>
                    <a:ext uri="{9D8B030D-6E8A-4147-A177-3AD203B41FA5}">
                      <a16:colId xmlns:a16="http://schemas.microsoft.com/office/drawing/2014/main" val="1380299943"/>
                    </a:ext>
                  </a:extLst>
                </a:gridCol>
                <a:gridCol w="3858027">
                  <a:extLst>
                    <a:ext uri="{9D8B030D-6E8A-4147-A177-3AD203B41FA5}">
                      <a16:colId xmlns:a16="http://schemas.microsoft.com/office/drawing/2014/main" val="2866226339"/>
                    </a:ext>
                  </a:extLst>
                </a:gridCol>
              </a:tblGrid>
              <a:tr h="461977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Owner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Name 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07372"/>
                  </a:ext>
                </a:extLst>
              </a:tr>
              <a:tr h="1387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Piyush Kumar et al.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Based Depression Detection from Twitter Data Using Machine Learning Techniques</a:t>
                      </a:r>
                      <a:endParaRPr lang="en-IN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Scientific Research of The Banaras Hindu University, 2022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Extraction Emojis/Emoticons Sentiment, LDA features, TF-IDF, Linguistic features (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N-Gram+TF-IDF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and LDA to achieve an accuracy of 89% using the Support Vector Machine classifier.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126191"/>
                  </a:ext>
                </a:extLst>
              </a:tr>
              <a:tr h="106490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Diki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Wahyudi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for Multi-Aspect Sentiment Analysis of TikTok App using the RNN-LSTM Method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Building of Informatics, Technology and Science (BITS), Published: 30/06/2022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 Long Short-Term Memory (RNN – LSTM) model and the addition of word embedding BERT. Highest accuracy which is 91.00%.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322380"/>
                  </a:ext>
                </a:extLst>
              </a:tr>
              <a:tr h="10649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Renata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L. Rosa et al.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Knowledge-Based Recommendation System That Includes Sentiment Analysis and Deep Learning</a:t>
                      </a:r>
                      <a:endParaRPr lang="en-IN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TRANSACTIONS ON INDUSTRIAL INFORMATICS,  APRIL 2019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 through a Convolutional Neural Network (CNN) and BLSTM the proposed method reached an accuracy of 0.89,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With Emotional Health Monitoring System, eSM2 sentiment matrix and user details inform health condition. 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8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29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1E94-5A56-4D70-8369-2B9187DA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2737"/>
            <a:ext cx="12192000" cy="856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solidFill>
                <a:srgbClr val="86AE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D85A-5CFC-42B8-95C1-C3E7776C7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60" y="1140240"/>
            <a:ext cx="10564080" cy="543054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Depression detection and music recommended system on these two a lot  of work done differently,  but after depression detection music recommendation system worked is rarely. I have tried to represent Depression detection and music recommended system together.</a:t>
            </a:r>
            <a:endParaRPr lang="en-US" sz="25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1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1E94-5A56-4D70-8369-2B9187DA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2737"/>
            <a:ext cx="12192000" cy="856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D85A-5CFC-42B8-95C1-C3E7776C7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60" y="1140240"/>
            <a:ext cx="10564080" cy="543054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sentiment of text data.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eature 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xtraction</a:t>
            </a:r>
            <a:endParaRPr lang="en-US" sz="25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word-embedding to classify for more accurate result.</a:t>
            </a:r>
            <a:endParaRPr lang="en-US" sz="25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Improving decision-making</a:t>
            </a:r>
            <a:endParaRPr lang="en-IN" sz="25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finally 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</a:t>
            </a:r>
            <a:r>
              <a:rPr lang="en-IN" sz="2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music recom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mended system based on user sentiment.</a:t>
            </a:r>
          </a:p>
        </p:txBody>
      </p:sp>
    </p:spTree>
    <p:extLst>
      <p:ext uri="{BB962C8B-B14F-4D97-AF65-F5344CB8AC3E}">
        <p14:creationId xmlns:p14="http://schemas.microsoft.com/office/powerpoint/2010/main" val="351152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1E94-5A56-4D70-8369-2B9187DA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2737"/>
            <a:ext cx="12192000" cy="856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 descr="A picture containing text, diagram, plan, screenshot">
            <a:extLst>
              <a:ext uri="{FF2B5EF4-FFF2-40B4-BE49-F238E27FC236}">
                <a16:creationId xmlns:a16="http://schemas.microsoft.com/office/drawing/2014/main" id="{7A517EE0-FD7F-6AA9-54C0-7B5DDAAA9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12" y="1094578"/>
            <a:ext cx="9460577" cy="564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46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6332</TotalTime>
  <Words>1695</Words>
  <Application>Microsoft Office PowerPoint</Application>
  <PresentationFormat>Widescreen</PresentationFormat>
  <Paragraphs>255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Bookman Old Style</vt:lpstr>
      <vt:lpstr>Calibri</vt:lpstr>
      <vt:lpstr>Calibri Light</vt:lpstr>
      <vt:lpstr>Google Sans</vt:lpstr>
      <vt:lpstr>High Tower Text</vt:lpstr>
      <vt:lpstr>Times New Roman</vt:lpstr>
      <vt:lpstr>Wingdings</vt:lpstr>
      <vt:lpstr>Office Theme</vt:lpstr>
      <vt:lpstr>A Rule-Based Music Recommendation System Based on Depression Levels of User Posts Extracted From Social Networks</vt:lpstr>
      <vt:lpstr>Contents</vt:lpstr>
      <vt:lpstr>Introduction</vt:lpstr>
      <vt:lpstr>Motivation</vt:lpstr>
      <vt:lpstr>Literature Survey</vt:lpstr>
      <vt:lpstr>Literature Survey</vt:lpstr>
      <vt:lpstr>Problem Statement</vt:lpstr>
      <vt:lpstr>Objectives</vt:lpstr>
      <vt:lpstr>Proposed Model</vt:lpstr>
      <vt:lpstr>Dataset</vt:lpstr>
      <vt:lpstr>Data Preprocessing</vt:lpstr>
      <vt:lpstr>Word Cloud</vt:lpstr>
      <vt:lpstr>Feature Extraction</vt:lpstr>
      <vt:lpstr>Word2vec Word Embeddings</vt:lpstr>
      <vt:lpstr>Machine Learning Classification results </vt:lpstr>
      <vt:lpstr>LSTM Classification results </vt:lpstr>
      <vt:lpstr>LSTM Classification results </vt:lpstr>
      <vt:lpstr>LSTM Classification results </vt:lpstr>
      <vt:lpstr> Recommendation System</vt:lpstr>
      <vt:lpstr>Future Work </vt:lpstr>
      <vt:lpstr>Conclusion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News Portal</dc:title>
  <dc:creator>ashad ad</dc:creator>
  <cp:lastModifiedBy>Ashed Dewan</cp:lastModifiedBy>
  <cp:revision>87</cp:revision>
  <dcterms:created xsi:type="dcterms:W3CDTF">2021-08-17T18:01:07Z</dcterms:created>
  <dcterms:modified xsi:type="dcterms:W3CDTF">2023-06-07T06:31:09Z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2023-01-01T19:06:30Z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815ee049-ccdb-41a4-98bf-efb38cfe3d7a</vt:lpwstr>
  </property>
  <property fmtid="{D5CDD505-2E9C-101B-9397-08002B2CF9AE}" pid="7" name="MSIP_Label_defa4170-0d19-0005-0004-bc88714345d2_ActionId">
    <vt:lpwstr>45456eaf-3a38-4c21-afa9-f9b977f71871</vt:lpwstr>
  </property>
  <property fmtid="{D5CDD505-2E9C-101B-9397-08002B2CF9AE}" pid="8" name="MSIP_Label_defa4170-0d19-0005-0004-bc88714345d2_ContentBits">
    <vt:lpwstr>0</vt:lpwstr>
  </property>
</Properties>
</file>