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1" r:id="rId9"/>
    <p:sldId id="281" r:id="rId10"/>
    <p:sldId id="262" r:id="rId11"/>
    <p:sldId id="274" r:id="rId12"/>
    <p:sldId id="283" r:id="rId13"/>
    <p:sldId id="297" r:id="rId14"/>
    <p:sldId id="306" r:id="rId15"/>
    <p:sldId id="298" r:id="rId16"/>
    <p:sldId id="299" r:id="rId17"/>
    <p:sldId id="300" r:id="rId18"/>
    <p:sldId id="284" r:id="rId19"/>
    <p:sldId id="302" r:id="rId20"/>
    <p:sldId id="293" r:id="rId21"/>
    <p:sldId id="301" r:id="rId22"/>
    <p:sldId id="303" r:id="rId23"/>
    <p:sldId id="304" r:id="rId24"/>
    <p:sldId id="305" r:id="rId25"/>
    <p:sldId id="310" r:id="rId26"/>
    <p:sldId id="311" r:id="rId27"/>
    <p:sldId id="312" r:id="rId28"/>
    <p:sldId id="307" r:id="rId29"/>
    <p:sldId id="308" r:id="rId30"/>
    <p:sldId id="309" r:id="rId31"/>
    <p:sldId id="291" r:id="rId32"/>
    <p:sldId id="266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Silwal" userId="8775dca24aca3837" providerId="LiveId" clId="{D2B4A8CA-6021-472F-8F05-A149ABD973DF}"/>
    <pc:docChg chg="undo custSel addSld modSld">
      <pc:chgData name="Asha Silwal" userId="8775dca24aca3837" providerId="LiveId" clId="{D2B4A8CA-6021-472F-8F05-A149ABD973DF}" dt="2023-12-13T14:49:34.694" v="970" actId="27636"/>
      <pc:docMkLst>
        <pc:docMk/>
      </pc:docMkLst>
      <pc:sldChg chg="modSp mod">
        <pc:chgData name="Asha Silwal" userId="8775dca24aca3837" providerId="LiveId" clId="{D2B4A8CA-6021-472F-8F05-A149ABD973DF}" dt="2023-11-26T14:35:13.488" v="378" actId="20577"/>
        <pc:sldMkLst>
          <pc:docMk/>
          <pc:sldMk cId="3207166650" sldId="256"/>
        </pc:sldMkLst>
        <pc:spChg chg="mod">
          <ac:chgData name="Asha Silwal" userId="8775dca24aca3837" providerId="LiveId" clId="{D2B4A8CA-6021-472F-8F05-A149ABD973DF}" dt="2023-11-26T14:35:13.488" v="378" actId="20577"/>
          <ac:spMkLst>
            <pc:docMk/>
            <pc:sldMk cId="3207166650" sldId="256"/>
            <ac:spMk id="2" creationId="{E495901B-6001-4D00-A6EE-217E45ACDA11}"/>
          </ac:spMkLst>
        </pc:spChg>
        <pc:spChg chg="mod">
          <ac:chgData name="Asha Silwal" userId="8775dca24aca3837" providerId="LiveId" clId="{D2B4A8CA-6021-472F-8F05-A149ABD973DF}" dt="2023-11-26T10:42:27.936" v="5" actId="20577"/>
          <ac:spMkLst>
            <pc:docMk/>
            <pc:sldMk cId="3207166650" sldId="256"/>
            <ac:spMk id="3" creationId="{E70AB930-7A1B-4004-8B35-570018F00C55}"/>
          </ac:spMkLst>
        </pc:spChg>
      </pc:sldChg>
      <pc:sldChg chg="modSp mod">
        <pc:chgData name="Asha Silwal" userId="8775dca24aca3837" providerId="LiveId" clId="{D2B4A8CA-6021-472F-8F05-A149ABD973DF}" dt="2023-11-27T06:19:14.078" v="709" actId="20577"/>
        <pc:sldMkLst>
          <pc:docMk/>
          <pc:sldMk cId="2401641698" sldId="257"/>
        </pc:sldMkLst>
        <pc:spChg chg="mod">
          <ac:chgData name="Asha Silwal" userId="8775dca24aca3837" providerId="LiveId" clId="{D2B4A8CA-6021-472F-8F05-A149ABD973DF}" dt="2023-11-27T06:19:14.078" v="709" actId="20577"/>
          <ac:spMkLst>
            <pc:docMk/>
            <pc:sldMk cId="2401641698" sldId="257"/>
            <ac:spMk id="3" creationId="{00BA5589-6167-4D4C-944D-D6A15091E5BD}"/>
          </ac:spMkLst>
        </pc:spChg>
      </pc:sldChg>
      <pc:sldChg chg="modSp mod">
        <pc:chgData name="Asha Silwal" userId="8775dca24aca3837" providerId="LiveId" clId="{D2B4A8CA-6021-472F-8F05-A149ABD973DF}" dt="2023-12-13T14:39:10.090" v="850" actId="20577"/>
        <pc:sldMkLst>
          <pc:docMk/>
          <pc:sldMk cId="2387264205" sldId="259"/>
        </pc:sldMkLst>
        <pc:spChg chg="mod">
          <ac:chgData name="Asha Silwal" userId="8775dca24aca3837" providerId="LiveId" clId="{D2B4A8CA-6021-472F-8F05-A149ABD973DF}" dt="2023-12-13T14:39:10.090" v="850" actId="20577"/>
          <ac:spMkLst>
            <pc:docMk/>
            <pc:sldMk cId="2387264205" sldId="259"/>
            <ac:spMk id="3" creationId="{0408C5A1-4C07-41B3-9B32-458EC6606669}"/>
          </ac:spMkLst>
        </pc:spChg>
      </pc:sldChg>
      <pc:sldChg chg="modSp mod">
        <pc:chgData name="Asha Silwal" userId="8775dca24aca3837" providerId="LiveId" clId="{D2B4A8CA-6021-472F-8F05-A149ABD973DF}" dt="2023-11-26T11:00:19.826" v="97" actId="20577"/>
        <pc:sldMkLst>
          <pc:docMk/>
          <pc:sldMk cId="1523858262" sldId="260"/>
        </pc:sldMkLst>
        <pc:spChg chg="mod">
          <ac:chgData name="Asha Silwal" userId="8775dca24aca3837" providerId="LiveId" clId="{D2B4A8CA-6021-472F-8F05-A149ABD973DF}" dt="2023-11-26T10:50:41.528" v="14" actId="20577"/>
          <ac:spMkLst>
            <pc:docMk/>
            <pc:sldMk cId="1523858262" sldId="260"/>
            <ac:spMk id="2" creationId="{57A702DF-5B49-4F94-A0AA-18D3D9E5D163}"/>
          </ac:spMkLst>
        </pc:spChg>
        <pc:spChg chg="mod">
          <ac:chgData name="Asha Silwal" userId="8775dca24aca3837" providerId="LiveId" clId="{D2B4A8CA-6021-472F-8F05-A149ABD973DF}" dt="2023-11-26T11:00:19.826" v="97" actId="20577"/>
          <ac:spMkLst>
            <pc:docMk/>
            <pc:sldMk cId="1523858262" sldId="260"/>
            <ac:spMk id="3" creationId="{6DFD7820-ACB4-4A52-AD40-08F7E3784EF9}"/>
          </ac:spMkLst>
        </pc:spChg>
      </pc:sldChg>
      <pc:sldChg chg="modSp mod">
        <pc:chgData name="Asha Silwal" userId="8775dca24aca3837" providerId="LiveId" clId="{D2B4A8CA-6021-472F-8F05-A149ABD973DF}" dt="2023-11-27T04:50:07.415" v="698" actId="20577"/>
        <pc:sldMkLst>
          <pc:docMk/>
          <pc:sldMk cId="2384139631" sldId="261"/>
        </pc:sldMkLst>
        <pc:spChg chg="mod">
          <ac:chgData name="Asha Silwal" userId="8775dca24aca3837" providerId="LiveId" clId="{D2B4A8CA-6021-472F-8F05-A149ABD973DF}" dt="2023-11-26T10:51:01.043" v="24" actId="20577"/>
          <ac:spMkLst>
            <pc:docMk/>
            <pc:sldMk cId="2384139631" sldId="261"/>
            <ac:spMk id="2" creationId="{89BC13EF-140B-4D7C-90B8-A4BDC35514A3}"/>
          </ac:spMkLst>
        </pc:spChg>
        <pc:spChg chg="mod">
          <ac:chgData name="Asha Silwal" userId="8775dca24aca3837" providerId="LiveId" clId="{D2B4A8CA-6021-472F-8F05-A149ABD973DF}" dt="2023-11-27T04:50:07.415" v="698" actId="20577"/>
          <ac:spMkLst>
            <pc:docMk/>
            <pc:sldMk cId="2384139631" sldId="261"/>
            <ac:spMk id="3" creationId="{11BD663B-A5E2-45B4-9250-5EFF009E3AE2}"/>
          </ac:spMkLst>
        </pc:spChg>
      </pc:sldChg>
      <pc:sldChg chg="modSp mod">
        <pc:chgData name="Asha Silwal" userId="8775dca24aca3837" providerId="LiveId" clId="{D2B4A8CA-6021-472F-8F05-A149ABD973DF}" dt="2023-12-13T14:49:34.694" v="970" actId="27636"/>
        <pc:sldMkLst>
          <pc:docMk/>
          <pc:sldMk cId="1570089129" sldId="266"/>
        </pc:sldMkLst>
        <pc:spChg chg="mod">
          <ac:chgData name="Asha Silwal" userId="8775dca24aca3837" providerId="LiveId" clId="{D2B4A8CA-6021-472F-8F05-A149ABD973DF}" dt="2023-12-13T14:49:34.694" v="970" actId="27636"/>
          <ac:spMkLst>
            <pc:docMk/>
            <pc:sldMk cId="1570089129" sldId="266"/>
            <ac:spMk id="3" creationId="{6D4793A4-C9B1-47DA-86A0-494ECCB64552}"/>
          </ac:spMkLst>
        </pc:spChg>
      </pc:sldChg>
      <pc:sldChg chg="modSp mod">
        <pc:chgData name="Asha Silwal" userId="8775dca24aca3837" providerId="LiveId" clId="{D2B4A8CA-6021-472F-8F05-A149ABD973DF}" dt="2023-11-26T15:04:53.953" v="577" actId="208"/>
        <pc:sldMkLst>
          <pc:docMk/>
          <pc:sldMk cId="3683869802" sldId="270"/>
        </pc:sldMkLst>
        <pc:spChg chg="mod">
          <ac:chgData name="Asha Silwal" userId="8775dca24aca3837" providerId="LiveId" clId="{D2B4A8CA-6021-472F-8F05-A149ABD973DF}" dt="2023-11-26T15:04:53.953" v="577" actId="208"/>
          <ac:spMkLst>
            <pc:docMk/>
            <pc:sldMk cId="3683869802" sldId="270"/>
            <ac:spMk id="3" creationId="{5111BCFF-DEE1-4ACD-A169-C0B64F9E6CEB}"/>
          </ac:spMkLst>
        </pc:spChg>
        <pc:spChg chg="mod">
          <ac:chgData name="Asha Silwal" userId="8775dca24aca3837" providerId="LiveId" clId="{D2B4A8CA-6021-472F-8F05-A149ABD973DF}" dt="2023-11-26T15:04:50.740" v="576" actId="208"/>
          <ac:spMkLst>
            <pc:docMk/>
            <pc:sldMk cId="3683869802" sldId="270"/>
            <ac:spMk id="4" creationId="{D54F295B-DEC4-4A10-A3C8-5310C6281B63}"/>
          </ac:spMkLst>
        </pc:spChg>
        <pc:spChg chg="mod">
          <ac:chgData name="Asha Silwal" userId="8775dca24aca3837" providerId="LiveId" clId="{D2B4A8CA-6021-472F-8F05-A149ABD973DF}" dt="2023-11-26T15:04:45.712" v="575" actId="208"/>
          <ac:spMkLst>
            <pc:docMk/>
            <pc:sldMk cId="3683869802" sldId="270"/>
            <ac:spMk id="5" creationId="{AED8B3E6-A613-4A72-A32A-17FE31DC2A85}"/>
          </ac:spMkLst>
        </pc:spChg>
      </pc:sldChg>
      <pc:sldChg chg="modSp mod">
        <pc:chgData name="Asha Silwal" userId="8775dca24aca3837" providerId="LiveId" clId="{D2B4A8CA-6021-472F-8F05-A149ABD973DF}" dt="2023-11-26T11:01:39.148" v="108" actId="113"/>
        <pc:sldMkLst>
          <pc:docMk/>
          <pc:sldMk cId="2371805945" sldId="274"/>
        </pc:sldMkLst>
        <pc:spChg chg="mod">
          <ac:chgData name="Asha Silwal" userId="8775dca24aca3837" providerId="LiveId" clId="{D2B4A8CA-6021-472F-8F05-A149ABD973DF}" dt="2023-11-26T11:01:39.148" v="108" actId="113"/>
          <ac:spMkLst>
            <pc:docMk/>
            <pc:sldMk cId="2371805945" sldId="274"/>
            <ac:spMk id="19" creationId="{3C7C29EC-F156-435E-B0C2-EB26264A4BD3}"/>
          </ac:spMkLst>
        </pc:spChg>
      </pc:sldChg>
      <pc:sldChg chg="modSp mod">
        <pc:chgData name="Asha Silwal" userId="8775dca24aca3837" providerId="LiveId" clId="{D2B4A8CA-6021-472F-8F05-A149ABD973DF}" dt="2023-12-13T14:42:59.625" v="907" actId="20577"/>
        <pc:sldMkLst>
          <pc:docMk/>
          <pc:sldMk cId="1190025516" sldId="281"/>
        </pc:sldMkLst>
        <pc:spChg chg="mod">
          <ac:chgData name="Asha Silwal" userId="8775dca24aca3837" providerId="LiveId" clId="{D2B4A8CA-6021-472F-8F05-A149ABD973DF}" dt="2023-12-13T14:42:59.625" v="907" actId="20577"/>
          <ac:spMkLst>
            <pc:docMk/>
            <pc:sldMk cId="1190025516" sldId="281"/>
            <ac:spMk id="3" creationId="{6A01E091-9412-03E6-9F70-B97C73102E74}"/>
          </ac:spMkLst>
        </pc:spChg>
      </pc:sldChg>
      <pc:sldChg chg="modSp mod">
        <pc:chgData name="Asha Silwal" userId="8775dca24aca3837" providerId="LiveId" clId="{D2B4A8CA-6021-472F-8F05-A149ABD973DF}" dt="2023-11-26T11:01:50.933" v="109" actId="113"/>
        <pc:sldMkLst>
          <pc:docMk/>
          <pc:sldMk cId="200970256" sldId="283"/>
        </pc:sldMkLst>
        <pc:spChg chg="mod">
          <ac:chgData name="Asha Silwal" userId="8775dca24aca3837" providerId="LiveId" clId="{D2B4A8CA-6021-472F-8F05-A149ABD973DF}" dt="2023-11-26T11:01:50.933" v="109" actId="113"/>
          <ac:spMkLst>
            <pc:docMk/>
            <pc:sldMk cId="200970256" sldId="283"/>
            <ac:spMk id="9" creationId="{099C446D-BB76-1D23-3A11-7CFE270B7378}"/>
          </ac:spMkLst>
        </pc:spChg>
      </pc:sldChg>
      <pc:sldChg chg="addSp delSp modSp mod">
        <pc:chgData name="Asha Silwal" userId="8775dca24aca3837" providerId="LiveId" clId="{D2B4A8CA-6021-472F-8F05-A149ABD973DF}" dt="2023-12-13T14:47:55.605" v="959" actId="14100"/>
        <pc:sldMkLst>
          <pc:docMk/>
          <pc:sldMk cId="2952870810" sldId="284"/>
        </pc:sldMkLst>
        <pc:spChg chg="add del">
          <ac:chgData name="Asha Silwal" userId="8775dca24aca3837" providerId="LiveId" clId="{D2B4A8CA-6021-472F-8F05-A149ABD973DF}" dt="2023-12-13T14:46:46.235" v="945"/>
          <ac:spMkLst>
            <pc:docMk/>
            <pc:sldMk cId="2952870810" sldId="284"/>
            <ac:spMk id="3" creationId="{FECEDF6D-FC72-06A6-C058-8E9E60757861}"/>
          </ac:spMkLst>
        </pc:spChg>
        <pc:spChg chg="add del">
          <ac:chgData name="Asha Silwal" userId="8775dca24aca3837" providerId="LiveId" clId="{D2B4A8CA-6021-472F-8F05-A149ABD973DF}" dt="2023-12-13T14:46:46.235" v="945"/>
          <ac:spMkLst>
            <pc:docMk/>
            <pc:sldMk cId="2952870810" sldId="284"/>
            <ac:spMk id="4" creationId="{7E593B64-0C5F-6109-118B-8F22AEFEEA17}"/>
          </ac:spMkLst>
        </pc:spChg>
        <pc:spChg chg="add">
          <ac:chgData name="Asha Silwal" userId="8775dca24aca3837" providerId="LiveId" clId="{D2B4A8CA-6021-472F-8F05-A149ABD973DF}" dt="2023-12-13T14:46:50.220" v="947"/>
          <ac:spMkLst>
            <pc:docMk/>
            <pc:sldMk cId="2952870810" sldId="284"/>
            <ac:spMk id="7" creationId="{33434EEA-292E-F967-748C-41ED3C69AA60}"/>
          </ac:spMkLst>
        </pc:spChg>
        <pc:spChg chg="add">
          <ac:chgData name="Asha Silwal" userId="8775dca24aca3837" providerId="LiveId" clId="{D2B4A8CA-6021-472F-8F05-A149ABD973DF}" dt="2023-12-13T14:46:50.220" v="947"/>
          <ac:spMkLst>
            <pc:docMk/>
            <pc:sldMk cId="2952870810" sldId="284"/>
            <ac:spMk id="8" creationId="{B5942486-32B5-9AD1-FC03-85FA09405DC4}"/>
          </ac:spMkLst>
        </pc:spChg>
        <pc:picChg chg="del">
          <ac:chgData name="Asha Silwal" userId="8775dca24aca3837" providerId="LiveId" clId="{D2B4A8CA-6021-472F-8F05-A149ABD973DF}" dt="2023-12-13T14:46:47.335" v="946" actId="478"/>
          <ac:picMkLst>
            <pc:docMk/>
            <pc:sldMk cId="2952870810" sldId="284"/>
            <ac:picMk id="6" creationId="{9DD7C06F-AFDB-B565-4243-9B31DC193632}"/>
          </ac:picMkLst>
        </pc:picChg>
        <pc:picChg chg="mod">
          <ac:chgData name="Asha Silwal" userId="8775dca24aca3837" providerId="LiveId" clId="{D2B4A8CA-6021-472F-8F05-A149ABD973DF}" dt="2023-12-13T14:47:37.366" v="955" actId="1076"/>
          <ac:picMkLst>
            <pc:docMk/>
            <pc:sldMk cId="2952870810" sldId="284"/>
            <ac:picMk id="10" creationId="{E8DB1B2A-2519-A12E-A474-2F4D3757AD60}"/>
          </ac:picMkLst>
        </pc:picChg>
        <pc:picChg chg="add del">
          <ac:chgData name="Asha Silwal" userId="8775dca24aca3837" providerId="LiveId" clId="{D2B4A8CA-6021-472F-8F05-A149ABD973DF}" dt="2023-12-13T14:46:46.235" v="945"/>
          <ac:picMkLst>
            <pc:docMk/>
            <pc:sldMk cId="2952870810" sldId="284"/>
            <ac:picMk id="1025" creationId="{3AF684E7-68E3-9958-B607-E1FC8C1F816E}"/>
          </ac:picMkLst>
        </pc:picChg>
        <pc:picChg chg="add del">
          <ac:chgData name="Asha Silwal" userId="8775dca24aca3837" providerId="LiveId" clId="{D2B4A8CA-6021-472F-8F05-A149ABD973DF}" dt="2023-12-13T14:46:46.235" v="945"/>
          <ac:picMkLst>
            <pc:docMk/>
            <pc:sldMk cId="2952870810" sldId="284"/>
            <ac:picMk id="1026" creationId="{E200200F-D9D6-9C65-C490-DD0E980C63EF}"/>
          </ac:picMkLst>
        </pc:picChg>
        <pc:picChg chg="add mod">
          <ac:chgData name="Asha Silwal" userId="8775dca24aca3837" providerId="LiveId" clId="{D2B4A8CA-6021-472F-8F05-A149ABD973DF}" dt="2023-12-13T14:47:46.801" v="957" actId="14100"/>
          <ac:picMkLst>
            <pc:docMk/>
            <pc:sldMk cId="2952870810" sldId="284"/>
            <ac:picMk id="1029" creationId="{13C70348-2DFE-E91F-16D2-828C6FC479F2}"/>
          </ac:picMkLst>
        </pc:picChg>
        <pc:picChg chg="add mod">
          <ac:chgData name="Asha Silwal" userId="8775dca24aca3837" providerId="LiveId" clId="{D2B4A8CA-6021-472F-8F05-A149ABD973DF}" dt="2023-12-13T14:47:55.605" v="959" actId="14100"/>
          <ac:picMkLst>
            <pc:docMk/>
            <pc:sldMk cId="2952870810" sldId="284"/>
            <ac:picMk id="1030" creationId="{48F6370E-BA96-6034-9283-C51A6B57FFB8}"/>
          </ac:picMkLst>
        </pc:picChg>
      </pc:sldChg>
      <pc:sldChg chg="addSp delSp modSp mod">
        <pc:chgData name="Asha Silwal" userId="8775dca24aca3837" providerId="LiveId" clId="{D2B4A8CA-6021-472F-8F05-A149ABD973DF}" dt="2023-12-13T14:48:40.404" v="966" actId="14100"/>
        <pc:sldMkLst>
          <pc:docMk/>
          <pc:sldMk cId="338322293" sldId="293"/>
        </pc:sldMkLst>
        <pc:spChg chg="add del mod">
          <ac:chgData name="Asha Silwal" userId="8775dca24aca3837" providerId="LiveId" clId="{D2B4A8CA-6021-472F-8F05-A149ABD973DF}" dt="2023-12-13T14:48:27.969" v="962"/>
          <ac:spMkLst>
            <pc:docMk/>
            <pc:sldMk cId="338322293" sldId="293"/>
            <ac:spMk id="5" creationId="{5D38554B-4815-CE0D-CEBD-156C0E6065DD}"/>
          </ac:spMkLst>
        </pc:spChg>
        <pc:picChg chg="del">
          <ac:chgData name="Asha Silwal" userId="8775dca24aca3837" providerId="LiveId" clId="{D2B4A8CA-6021-472F-8F05-A149ABD973DF}" dt="2023-12-13T14:48:22.658" v="960" actId="478"/>
          <ac:picMkLst>
            <pc:docMk/>
            <pc:sldMk cId="338322293" sldId="293"/>
            <ac:picMk id="3" creationId="{207DA7DB-5047-BD6C-3C28-210C117D83B0}"/>
          </ac:picMkLst>
        </pc:picChg>
        <pc:picChg chg="add mod">
          <ac:chgData name="Asha Silwal" userId="8775dca24aca3837" providerId="LiveId" clId="{D2B4A8CA-6021-472F-8F05-A149ABD973DF}" dt="2023-12-13T14:48:40.404" v="966" actId="14100"/>
          <ac:picMkLst>
            <pc:docMk/>
            <pc:sldMk cId="338322293" sldId="293"/>
            <ac:picMk id="6" creationId="{DFB9F5D8-4D07-09E6-BA69-D78E1BF4BBA5}"/>
          </ac:picMkLst>
        </pc:picChg>
      </pc:sldChg>
      <pc:sldChg chg="modSp mod">
        <pc:chgData name="Asha Silwal" userId="8775dca24aca3837" providerId="LiveId" clId="{D2B4A8CA-6021-472F-8F05-A149ABD973DF}" dt="2023-11-26T11:02:04.414" v="110" actId="113"/>
        <pc:sldMkLst>
          <pc:docMk/>
          <pc:sldMk cId="4017464642" sldId="297"/>
        </pc:sldMkLst>
        <pc:spChg chg="mod">
          <ac:chgData name="Asha Silwal" userId="8775dca24aca3837" providerId="LiveId" clId="{D2B4A8CA-6021-472F-8F05-A149ABD973DF}" dt="2023-11-26T11:02:04.414" v="110" actId="113"/>
          <ac:spMkLst>
            <pc:docMk/>
            <pc:sldMk cId="4017464642" sldId="297"/>
            <ac:spMk id="15" creationId="{88F7F0C0-250D-5D66-36D5-5173A87B7331}"/>
          </ac:spMkLst>
        </pc:spChg>
      </pc:sldChg>
      <pc:sldChg chg="addSp delSp modSp mod">
        <pc:chgData name="Asha Silwal" userId="8775dca24aca3837" providerId="LiveId" clId="{D2B4A8CA-6021-472F-8F05-A149ABD973DF}" dt="2023-12-13T14:44:18.677" v="915" actId="14100"/>
        <pc:sldMkLst>
          <pc:docMk/>
          <pc:sldMk cId="3184180948" sldId="298"/>
        </pc:sldMkLst>
        <pc:spChg chg="add del mod">
          <ac:chgData name="Asha Silwal" userId="8775dca24aca3837" providerId="LiveId" clId="{D2B4A8CA-6021-472F-8F05-A149ABD973DF}" dt="2023-12-13T14:44:03.999" v="911"/>
          <ac:spMkLst>
            <pc:docMk/>
            <pc:sldMk cId="3184180948" sldId="298"/>
            <ac:spMk id="6" creationId="{EAFDEEDE-DB9D-710E-AC6A-66125F3D92E8}"/>
          </ac:spMkLst>
        </pc:spChg>
        <pc:spChg chg="mod">
          <ac:chgData name="Asha Silwal" userId="8775dca24aca3837" providerId="LiveId" clId="{D2B4A8CA-6021-472F-8F05-A149ABD973DF}" dt="2023-11-26T11:02:43.938" v="113" actId="113"/>
          <ac:spMkLst>
            <pc:docMk/>
            <pc:sldMk cId="3184180948" sldId="298"/>
            <ac:spMk id="9" creationId="{5A35F76D-1067-A1F2-90B2-3407A6039FE3}"/>
          </ac:spMkLst>
        </pc:spChg>
        <pc:picChg chg="add mod">
          <ac:chgData name="Asha Silwal" userId="8775dca24aca3837" providerId="LiveId" clId="{D2B4A8CA-6021-472F-8F05-A149ABD973DF}" dt="2023-12-13T14:44:18.677" v="915" actId="14100"/>
          <ac:picMkLst>
            <pc:docMk/>
            <pc:sldMk cId="3184180948" sldId="298"/>
            <ac:picMk id="7" creationId="{2852F266-F22A-3006-1D55-E6D2D515B994}"/>
          </ac:picMkLst>
        </pc:picChg>
        <pc:picChg chg="del">
          <ac:chgData name="Asha Silwal" userId="8775dca24aca3837" providerId="LiveId" clId="{D2B4A8CA-6021-472F-8F05-A149ABD973DF}" dt="2023-12-13T14:43:18.063" v="909" actId="478"/>
          <ac:picMkLst>
            <pc:docMk/>
            <pc:sldMk cId="3184180948" sldId="298"/>
            <ac:picMk id="8" creationId="{6331D709-101A-4695-9965-80882DF85A4A}"/>
          </ac:picMkLst>
        </pc:picChg>
        <pc:picChg chg="del">
          <ac:chgData name="Asha Silwal" userId="8775dca24aca3837" providerId="LiveId" clId="{D2B4A8CA-6021-472F-8F05-A149ABD973DF}" dt="2023-12-13T14:43:16.188" v="908" actId="478"/>
          <ac:picMkLst>
            <pc:docMk/>
            <pc:sldMk cId="3184180948" sldId="298"/>
            <ac:picMk id="10" creationId="{466859BB-E162-9C88-8D7D-D809C530222E}"/>
          </ac:picMkLst>
        </pc:picChg>
      </pc:sldChg>
      <pc:sldChg chg="addSp delSp modSp mod">
        <pc:chgData name="Asha Silwal" userId="8775dca24aca3837" providerId="LiveId" clId="{D2B4A8CA-6021-472F-8F05-A149ABD973DF}" dt="2023-12-13T14:45:15.042" v="936" actId="14100"/>
        <pc:sldMkLst>
          <pc:docMk/>
          <pc:sldMk cId="1929907254" sldId="299"/>
        </pc:sldMkLst>
        <pc:spChg chg="add del mod">
          <ac:chgData name="Asha Silwal" userId="8775dca24aca3837" providerId="LiveId" clId="{D2B4A8CA-6021-472F-8F05-A149ABD973DF}" dt="2023-11-26T11:03:36.033" v="116"/>
          <ac:spMkLst>
            <pc:docMk/>
            <pc:sldMk cId="1929907254" sldId="299"/>
            <ac:spMk id="6" creationId="{70EB3F31-2E4E-C29F-1822-C2E228B10167}"/>
          </ac:spMkLst>
        </pc:spChg>
        <pc:spChg chg="add del mod">
          <ac:chgData name="Asha Silwal" userId="8775dca24aca3837" providerId="LiveId" clId="{D2B4A8CA-6021-472F-8F05-A149ABD973DF}" dt="2023-12-13T14:44:58.439" v="931"/>
          <ac:spMkLst>
            <pc:docMk/>
            <pc:sldMk cId="1929907254" sldId="299"/>
            <ac:spMk id="6" creationId="{D7E5725D-D1E7-E0B3-6B92-17A7F95A2380}"/>
          </ac:spMkLst>
        </pc:spChg>
        <pc:spChg chg="mod">
          <ac:chgData name="Asha Silwal" userId="8775dca24aca3837" providerId="LiveId" clId="{D2B4A8CA-6021-472F-8F05-A149ABD973DF}" dt="2023-12-13T14:44:31.793" v="928" actId="20577"/>
          <ac:spMkLst>
            <pc:docMk/>
            <pc:sldMk cId="1929907254" sldId="299"/>
            <ac:spMk id="10" creationId="{77A724B2-6C45-100E-D68B-B063FEE1D735}"/>
          </ac:spMkLst>
        </pc:spChg>
        <pc:picChg chg="add del mod">
          <ac:chgData name="Asha Silwal" userId="8775dca24aca3837" providerId="LiveId" clId="{D2B4A8CA-6021-472F-8F05-A149ABD973DF}" dt="2023-12-13T14:44:35.981" v="929" actId="478"/>
          <ac:picMkLst>
            <pc:docMk/>
            <pc:sldMk cId="1929907254" sldId="299"/>
            <ac:picMk id="7" creationId="{DC8B1840-5FC0-B705-42F8-298E2170C2C5}"/>
          </ac:picMkLst>
        </pc:picChg>
        <pc:picChg chg="del">
          <ac:chgData name="Asha Silwal" userId="8775dca24aca3837" providerId="LiveId" clId="{D2B4A8CA-6021-472F-8F05-A149ABD973DF}" dt="2023-11-26T11:02:58.188" v="114" actId="478"/>
          <ac:picMkLst>
            <pc:docMk/>
            <pc:sldMk cId="1929907254" sldId="299"/>
            <ac:picMk id="8" creationId="{6AD7D1CD-612D-0ED0-E36B-8068F896A3FB}"/>
          </ac:picMkLst>
        </pc:picChg>
        <pc:picChg chg="add mod">
          <ac:chgData name="Asha Silwal" userId="8775dca24aca3837" providerId="LiveId" clId="{D2B4A8CA-6021-472F-8F05-A149ABD973DF}" dt="2023-12-13T14:45:15.042" v="936" actId="14100"/>
          <ac:picMkLst>
            <pc:docMk/>
            <pc:sldMk cId="1929907254" sldId="299"/>
            <ac:picMk id="8" creationId="{F0E8FEAF-F754-AFF3-C24D-163C471C90D8}"/>
          </ac:picMkLst>
        </pc:picChg>
      </pc:sldChg>
      <pc:sldChg chg="addSp delSp modSp mod">
        <pc:chgData name="Asha Silwal" userId="8775dca24aca3837" providerId="LiveId" clId="{D2B4A8CA-6021-472F-8F05-A149ABD973DF}" dt="2023-12-13T14:45:59.943" v="943" actId="14100"/>
        <pc:sldMkLst>
          <pc:docMk/>
          <pc:sldMk cId="1563691618" sldId="300"/>
        </pc:sldMkLst>
        <pc:spChg chg="add del mod">
          <ac:chgData name="Asha Silwal" userId="8775dca24aca3837" providerId="LiveId" clId="{D2B4A8CA-6021-472F-8F05-A149ABD973DF}" dt="2023-12-13T14:45:49.192" v="939"/>
          <ac:spMkLst>
            <pc:docMk/>
            <pc:sldMk cId="1563691618" sldId="300"/>
            <ac:spMk id="6" creationId="{B80C7904-C6E1-CC6D-24C4-8AC2E5F23BC8}"/>
          </ac:spMkLst>
        </pc:spChg>
        <pc:spChg chg="mod">
          <ac:chgData name="Asha Silwal" userId="8775dca24aca3837" providerId="LiveId" clId="{D2B4A8CA-6021-472F-8F05-A149ABD973DF}" dt="2023-11-26T11:05:30.967" v="129" actId="113"/>
          <ac:spMkLst>
            <pc:docMk/>
            <pc:sldMk cId="1563691618" sldId="300"/>
            <ac:spMk id="8" creationId="{E455932C-C74C-CD92-98D7-03FB2B173A65}"/>
          </ac:spMkLst>
        </pc:spChg>
        <pc:picChg chg="del mod">
          <ac:chgData name="Asha Silwal" userId="8775dca24aca3837" providerId="LiveId" clId="{D2B4A8CA-6021-472F-8F05-A149ABD973DF}" dt="2023-12-13T14:45:22.674" v="937" actId="478"/>
          <ac:picMkLst>
            <pc:docMk/>
            <pc:sldMk cId="1563691618" sldId="300"/>
            <ac:picMk id="7" creationId="{7A1C8006-5CFC-3E9B-9D35-4E14D2156513}"/>
          </ac:picMkLst>
        </pc:picChg>
        <pc:picChg chg="add mod">
          <ac:chgData name="Asha Silwal" userId="8775dca24aca3837" providerId="LiveId" clId="{D2B4A8CA-6021-472F-8F05-A149ABD973DF}" dt="2023-12-13T14:45:59.943" v="943" actId="14100"/>
          <ac:picMkLst>
            <pc:docMk/>
            <pc:sldMk cId="1563691618" sldId="300"/>
            <ac:picMk id="9" creationId="{64743CA2-EC47-D8EE-DB5D-5F475E3D63E4}"/>
          </ac:picMkLst>
        </pc:picChg>
      </pc:sldChg>
      <pc:sldChg chg="addSp delSp modSp mod modClrScheme chgLayout">
        <pc:chgData name="Asha Silwal" userId="8775dca24aca3837" providerId="LiveId" clId="{D2B4A8CA-6021-472F-8F05-A149ABD973DF}" dt="2023-11-26T15:33:14.333" v="679" actId="20577"/>
        <pc:sldMkLst>
          <pc:docMk/>
          <pc:sldMk cId="3877475837" sldId="305"/>
        </pc:sldMkLst>
        <pc:spChg chg="mod ord">
          <ac:chgData name="Asha Silwal" userId="8775dca24aca3837" providerId="LiveId" clId="{D2B4A8CA-6021-472F-8F05-A149ABD973DF}" dt="2023-11-26T15:30:37.306" v="628" actId="1076"/>
          <ac:spMkLst>
            <pc:docMk/>
            <pc:sldMk cId="3877475837" sldId="305"/>
            <ac:spMk id="2" creationId="{3AC1ACC8-D88D-BE77-C158-E767933A261E}"/>
          </ac:spMkLst>
        </pc:spChg>
        <pc:spChg chg="del mod">
          <ac:chgData name="Asha Silwal" userId="8775dca24aca3837" providerId="LiveId" clId="{D2B4A8CA-6021-472F-8F05-A149ABD973DF}" dt="2023-11-26T15:28:04.524" v="599" actId="478"/>
          <ac:spMkLst>
            <pc:docMk/>
            <pc:sldMk cId="3877475837" sldId="305"/>
            <ac:spMk id="3" creationId="{58A3AEB2-2CBA-E75D-B381-4392F1EBFAD3}"/>
          </ac:spMkLst>
        </pc:spChg>
        <pc:spChg chg="mod ord">
          <ac:chgData name="Asha Silwal" userId="8775dca24aca3837" providerId="LiveId" clId="{D2B4A8CA-6021-472F-8F05-A149ABD973DF}" dt="2023-11-26T15:33:14.333" v="679" actId="20577"/>
          <ac:spMkLst>
            <pc:docMk/>
            <pc:sldMk cId="3877475837" sldId="305"/>
            <ac:spMk id="4" creationId="{6E762F6B-C395-5526-1CD3-F287AD0C1DF4}"/>
          </ac:spMkLst>
        </pc:spChg>
        <pc:spChg chg="mod ord">
          <ac:chgData name="Asha Silwal" userId="8775dca24aca3837" providerId="LiveId" clId="{D2B4A8CA-6021-472F-8F05-A149ABD973DF}" dt="2023-11-26T15:28:26.272" v="601" actId="700"/>
          <ac:spMkLst>
            <pc:docMk/>
            <pc:sldMk cId="3877475837" sldId="305"/>
            <ac:spMk id="5" creationId="{2BADCCC9-F4CB-4250-66BE-39D079CD5058}"/>
          </ac:spMkLst>
        </pc:spChg>
        <pc:spChg chg="add del mod ord">
          <ac:chgData name="Asha Silwal" userId="8775dca24aca3837" providerId="LiveId" clId="{D2B4A8CA-6021-472F-8F05-A149ABD973DF}" dt="2023-11-26T15:28:26.272" v="601" actId="700"/>
          <ac:spMkLst>
            <pc:docMk/>
            <pc:sldMk cId="3877475837" sldId="305"/>
            <ac:spMk id="8" creationId="{74ECD698-4CD1-1CD8-5A64-A3A8FE662479}"/>
          </ac:spMkLst>
        </pc:spChg>
        <pc:spChg chg="add del">
          <ac:chgData name="Asha Silwal" userId="8775dca24aca3837" providerId="LiveId" clId="{D2B4A8CA-6021-472F-8F05-A149ABD973DF}" dt="2023-11-26T15:31:05.850" v="630" actId="22"/>
          <ac:spMkLst>
            <pc:docMk/>
            <pc:sldMk cId="3877475837" sldId="305"/>
            <ac:spMk id="10" creationId="{D61D6835-0497-8F77-FD51-754FA3054D72}"/>
          </ac:spMkLst>
        </pc:spChg>
        <pc:spChg chg="add mod">
          <ac:chgData name="Asha Silwal" userId="8775dca24aca3837" providerId="LiveId" clId="{D2B4A8CA-6021-472F-8F05-A149ABD973DF}" dt="2023-11-26T15:32:15.629" v="664" actId="255"/>
          <ac:spMkLst>
            <pc:docMk/>
            <pc:sldMk cId="3877475837" sldId="305"/>
            <ac:spMk id="12" creationId="{AF2295EE-5391-FAEB-8543-D93C03680BD1}"/>
          </ac:spMkLst>
        </pc:spChg>
      </pc:sldChg>
      <pc:sldChg chg="addSp delSp modSp add mod">
        <pc:chgData name="Asha Silwal" userId="8775dca24aca3837" providerId="LiveId" clId="{D2B4A8CA-6021-472F-8F05-A149ABD973DF}" dt="2023-11-26T11:10:34.307" v="157" actId="14100"/>
        <pc:sldMkLst>
          <pc:docMk/>
          <pc:sldMk cId="2359515402" sldId="306"/>
        </pc:sldMkLst>
        <pc:spChg chg="add del mod">
          <ac:chgData name="Asha Silwal" userId="8775dca24aca3837" providerId="LiveId" clId="{D2B4A8CA-6021-472F-8F05-A149ABD973DF}" dt="2023-11-26T11:10:18.935" v="153"/>
          <ac:spMkLst>
            <pc:docMk/>
            <pc:sldMk cId="2359515402" sldId="306"/>
            <ac:spMk id="6" creationId="{BDEF0A8D-6192-3100-DD6D-4ED8B84D41B2}"/>
          </ac:spMkLst>
        </pc:spChg>
        <pc:spChg chg="mod">
          <ac:chgData name="Asha Silwal" userId="8775dca24aca3837" providerId="LiveId" clId="{D2B4A8CA-6021-472F-8F05-A149ABD973DF}" dt="2023-11-26T11:08:51.130" v="150" actId="20577"/>
          <ac:spMkLst>
            <pc:docMk/>
            <pc:sldMk cId="2359515402" sldId="306"/>
            <ac:spMk id="15" creationId="{88F7F0C0-250D-5D66-36D5-5173A87B7331}"/>
          </ac:spMkLst>
        </pc:spChg>
        <pc:picChg chg="add mod">
          <ac:chgData name="Asha Silwal" userId="8775dca24aca3837" providerId="LiveId" clId="{D2B4A8CA-6021-472F-8F05-A149ABD973DF}" dt="2023-11-26T11:10:34.307" v="157" actId="14100"/>
          <ac:picMkLst>
            <pc:docMk/>
            <pc:sldMk cId="2359515402" sldId="306"/>
            <ac:picMk id="7" creationId="{44A80EFF-9D46-260C-A528-09D6A60039DF}"/>
          </ac:picMkLst>
        </pc:picChg>
        <pc:picChg chg="del">
          <ac:chgData name="Asha Silwal" userId="8775dca24aca3837" providerId="LiveId" clId="{D2B4A8CA-6021-472F-8F05-A149ABD973DF}" dt="2023-11-26T11:10:14.271" v="151" actId="478"/>
          <ac:picMkLst>
            <pc:docMk/>
            <pc:sldMk cId="2359515402" sldId="306"/>
            <ac:picMk id="12" creationId="{8823C1DE-692A-E526-375A-CE99EC14D0EB}"/>
          </ac:picMkLst>
        </pc:picChg>
      </pc:sldChg>
      <pc:sldChg chg="delSp modSp add mod modClrScheme chgLayout">
        <pc:chgData name="Asha Silwal" userId="8775dca24aca3837" providerId="LiveId" clId="{D2B4A8CA-6021-472F-8F05-A149ABD973DF}" dt="2023-11-26T14:34:11.664" v="362" actId="113"/>
        <pc:sldMkLst>
          <pc:docMk/>
          <pc:sldMk cId="2714105928" sldId="307"/>
        </pc:sldMkLst>
        <pc:spChg chg="mod ord">
          <ac:chgData name="Asha Silwal" userId="8775dca24aca3837" providerId="LiveId" clId="{D2B4A8CA-6021-472F-8F05-A149ABD973DF}" dt="2023-11-26T14:33:01.492" v="349" actId="1076"/>
          <ac:spMkLst>
            <pc:docMk/>
            <pc:sldMk cId="2714105928" sldId="307"/>
            <ac:spMk id="2" creationId="{3AC1ACC8-D88D-BE77-C158-E767933A261E}"/>
          </ac:spMkLst>
        </pc:spChg>
        <pc:spChg chg="mod ord">
          <ac:chgData name="Asha Silwal" userId="8775dca24aca3837" providerId="LiveId" clId="{D2B4A8CA-6021-472F-8F05-A149ABD973DF}" dt="2023-11-26T14:34:11.664" v="362" actId="113"/>
          <ac:spMkLst>
            <pc:docMk/>
            <pc:sldMk cId="2714105928" sldId="307"/>
            <ac:spMk id="3" creationId="{58A3AEB2-2CBA-E75D-B381-4392F1EBFAD3}"/>
          </ac:spMkLst>
        </pc:spChg>
        <pc:spChg chg="del mod">
          <ac:chgData name="Asha Silwal" userId="8775dca24aca3837" providerId="LiveId" clId="{D2B4A8CA-6021-472F-8F05-A149ABD973DF}" dt="2023-11-26T11:34:52.219" v="272" actId="700"/>
          <ac:spMkLst>
            <pc:docMk/>
            <pc:sldMk cId="2714105928" sldId="307"/>
            <ac:spMk id="4" creationId="{6E762F6B-C395-5526-1CD3-F287AD0C1DF4}"/>
          </ac:spMkLst>
        </pc:spChg>
        <pc:spChg chg="mod ord">
          <ac:chgData name="Asha Silwal" userId="8775dca24aca3837" providerId="LiveId" clId="{D2B4A8CA-6021-472F-8F05-A149ABD973DF}" dt="2023-11-26T11:34:52.219" v="272" actId="700"/>
          <ac:spMkLst>
            <pc:docMk/>
            <pc:sldMk cId="2714105928" sldId="307"/>
            <ac:spMk id="5" creationId="{2BADCCC9-F4CB-4250-66BE-39D079CD5058}"/>
          </ac:spMkLst>
        </pc:spChg>
      </pc:sldChg>
      <pc:sldChg chg="modSp add mod">
        <pc:chgData name="Asha Silwal" userId="8775dca24aca3837" providerId="LiveId" clId="{D2B4A8CA-6021-472F-8F05-A149ABD973DF}" dt="2023-11-26T14:33:26.156" v="354" actId="27636"/>
        <pc:sldMkLst>
          <pc:docMk/>
          <pc:sldMk cId="2835984242" sldId="308"/>
        </pc:sldMkLst>
        <pc:spChg chg="mod">
          <ac:chgData name="Asha Silwal" userId="8775dca24aca3837" providerId="LiveId" clId="{D2B4A8CA-6021-472F-8F05-A149ABD973DF}" dt="2023-11-26T14:32:28.720" v="345" actId="1076"/>
          <ac:spMkLst>
            <pc:docMk/>
            <pc:sldMk cId="2835984242" sldId="308"/>
            <ac:spMk id="2" creationId="{3AC1ACC8-D88D-BE77-C158-E767933A261E}"/>
          </ac:spMkLst>
        </pc:spChg>
        <pc:spChg chg="mod">
          <ac:chgData name="Asha Silwal" userId="8775dca24aca3837" providerId="LiveId" clId="{D2B4A8CA-6021-472F-8F05-A149ABD973DF}" dt="2023-11-26T14:33:26.156" v="354" actId="27636"/>
          <ac:spMkLst>
            <pc:docMk/>
            <pc:sldMk cId="2835984242" sldId="308"/>
            <ac:spMk id="3" creationId="{58A3AEB2-2CBA-E75D-B381-4392F1EBFAD3}"/>
          </ac:spMkLst>
        </pc:spChg>
      </pc:sldChg>
      <pc:sldChg chg="modSp add mod">
        <pc:chgData name="Asha Silwal" userId="8775dca24aca3837" providerId="LiveId" clId="{D2B4A8CA-6021-472F-8F05-A149ABD973DF}" dt="2023-11-26T14:34:23.214" v="367" actId="20577"/>
        <pc:sldMkLst>
          <pc:docMk/>
          <pc:sldMk cId="2525500513" sldId="309"/>
        </pc:sldMkLst>
        <pc:spChg chg="mod">
          <ac:chgData name="Asha Silwal" userId="8775dca24aca3837" providerId="LiveId" clId="{D2B4A8CA-6021-472F-8F05-A149ABD973DF}" dt="2023-11-26T14:30:40.409" v="330" actId="27636"/>
          <ac:spMkLst>
            <pc:docMk/>
            <pc:sldMk cId="2525500513" sldId="309"/>
            <ac:spMk id="2" creationId="{3AC1ACC8-D88D-BE77-C158-E767933A261E}"/>
          </ac:spMkLst>
        </pc:spChg>
        <pc:spChg chg="mod">
          <ac:chgData name="Asha Silwal" userId="8775dca24aca3837" providerId="LiveId" clId="{D2B4A8CA-6021-472F-8F05-A149ABD973DF}" dt="2023-11-26T14:34:23.214" v="367" actId="20577"/>
          <ac:spMkLst>
            <pc:docMk/>
            <pc:sldMk cId="2525500513" sldId="309"/>
            <ac:spMk id="3" creationId="{58A3AEB2-2CBA-E75D-B381-4392F1EBFAD3}"/>
          </ac:spMkLst>
        </pc:spChg>
      </pc:sldChg>
      <pc:sldChg chg="addSp delSp modSp add mod">
        <pc:chgData name="Asha Silwal" userId="8775dca24aca3837" providerId="LiveId" clId="{D2B4A8CA-6021-472F-8F05-A149ABD973DF}" dt="2023-11-26T14:48:40.192" v="482" actId="1076"/>
        <pc:sldMkLst>
          <pc:docMk/>
          <pc:sldMk cId="1625265886" sldId="310"/>
        </pc:sldMkLst>
        <pc:spChg chg="mod">
          <ac:chgData name="Asha Silwal" userId="8775dca24aca3837" providerId="LiveId" clId="{D2B4A8CA-6021-472F-8F05-A149ABD973DF}" dt="2023-11-26T14:40:01.370" v="389" actId="1076"/>
          <ac:spMkLst>
            <pc:docMk/>
            <pc:sldMk cId="1625265886" sldId="310"/>
            <ac:spMk id="2" creationId="{3AC1ACC8-D88D-BE77-C158-E767933A261E}"/>
          </ac:spMkLst>
        </pc:spChg>
        <pc:spChg chg="del mod">
          <ac:chgData name="Asha Silwal" userId="8775dca24aca3837" providerId="LiveId" clId="{D2B4A8CA-6021-472F-8F05-A149ABD973DF}" dt="2023-11-26T14:39:22.594" v="383"/>
          <ac:spMkLst>
            <pc:docMk/>
            <pc:sldMk cId="1625265886" sldId="310"/>
            <ac:spMk id="3" creationId="{58A3AEB2-2CBA-E75D-B381-4392F1EBFAD3}"/>
          </ac:spMkLst>
        </pc:spChg>
        <pc:spChg chg="del mod">
          <ac:chgData name="Asha Silwal" userId="8775dca24aca3837" providerId="LiveId" clId="{D2B4A8CA-6021-472F-8F05-A149ABD973DF}" dt="2023-11-26T14:41:51.367" v="400"/>
          <ac:spMkLst>
            <pc:docMk/>
            <pc:sldMk cId="1625265886" sldId="310"/>
            <ac:spMk id="4" creationId="{6E762F6B-C395-5526-1CD3-F287AD0C1DF4}"/>
          </ac:spMkLst>
        </pc:spChg>
        <pc:spChg chg="mod">
          <ac:chgData name="Asha Silwal" userId="8775dca24aca3837" providerId="LiveId" clId="{D2B4A8CA-6021-472F-8F05-A149ABD973DF}" dt="2023-11-26T14:42:20.084" v="405" actId="1076"/>
          <ac:spMkLst>
            <pc:docMk/>
            <pc:sldMk cId="1625265886" sldId="310"/>
            <ac:spMk id="5" creationId="{2BADCCC9-F4CB-4250-66BE-39D079CD5058}"/>
          </ac:spMkLst>
        </pc:spChg>
        <pc:spChg chg="add del mod">
          <ac:chgData name="Asha Silwal" userId="8775dca24aca3837" providerId="LiveId" clId="{D2B4A8CA-6021-472F-8F05-A149ABD973DF}" dt="2023-11-26T14:39:16.098" v="381"/>
          <ac:spMkLst>
            <pc:docMk/>
            <pc:sldMk cId="1625265886" sldId="310"/>
            <ac:spMk id="8" creationId="{366C2354-C032-0B40-8273-B72B491BA1DE}"/>
          </ac:spMkLst>
        </pc:spChg>
        <pc:spChg chg="add del mod">
          <ac:chgData name="Asha Silwal" userId="8775dca24aca3837" providerId="LiveId" clId="{D2B4A8CA-6021-472F-8F05-A149ABD973DF}" dt="2023-11-26T14:39:49.243" v="388" actId="478"/>
          <ac:spMkLst>
            <pc:docMk/>
            <pc:sldMk cId="1625265886" sldId="310"/>
            <ac:spMk id="10" creationId="{0929951E-A0D4-3F49-5806-217715C18C29}"/>
          </ac:spMkLst>
        </pc:spChg>
        <pc:spChg chg="add mod">
          <ac:chgData name="Asha Silwal" userId="8775dca24aca3837" providerId="LiveId" clId="{D2B4A8CA-6021-472F-8F05-A149ABD973DF}" dt="2023-11-26T14:48:07.920" v="474" actId="1076"/>
          <ac:spMkLst>
            <pc:docMk/>
            <pc:sldMk cId="1625265886" sldId="310"/>
            <ac:spMk id="13" creationId="{DE82BC67-D4F8-4E98-A859-44BE9A62DE47}"/>
          </ac:spMkLst>
        </pc:spChg>
        <pc:spChg chg="add mod">
          <ac:chgData name="Asha Silwal" userId="8775dca24aca3837" providerId="LiveId" clId="{D2B4A8CA-6021-472F-8F05-A149ABD973DF}" dt="2023-11-26T14:48:40.192" v="482" actId="1076"/>
          <ac:spMkLst>
            <pc:docMk/>
            <pc:sldMk cId="1625265886" sldId="310"/>
            <ac:spMk id="14" creationId="{CFA0F18C-1886-DFD3-3E99-E68C22BE78A4}"/>
          </ac:spMkLst>
        </pc:spChg>
        <pc:graphicFrameChg chg="add del mod">
          <ac:chgData name="Asha Silwal" userId="8775dca24aca3837" providerId="LiveId" clId="{D2B4A8CA-6021-472F-8F05-A149ABD973DF}" dt="2023-11-26T14:39:16.098" v="381"/>
          <ac:graphicFrameMkLst>
            <pc:docMk/>
            <pc:sldMk cId="1625265886" sldId="310"/>
            <ac:graphicFrameMk id="6" creationId="{B5B24B52-EF90-B266-A6E0-F87F5F8331CF}"/>
          </ac:graphicFrameMkLst>
        </pc:graphicFrameChg>
        <pc:graphicFrameChg chg="add mod modGraphic">
          <ac:chgData name="Asha Silwal" userId="8775dca24aca3837" providerId="LiveId" clId="{D2B4A8CA-6021-472F-8F05-A149ABD973DF}" dt="2023-11-26T14:46:32.698" v="426" actId="14100"/>
          <ac:graphicFrameMkLst>
            <pc:docMk/>
            <pc:sldMk cId="1625265886" sldId="310"/>
            <ac:graphicFrameMk id="9" creationId="{9E477A0D-8B07-19D6-3801-14F9F9B10FBC}"/>
          </ac:graphicFrameMkLst>
        </pc:graphicFrameChg>
        <pc:graphicFrameChg chg="add mod modGraphic">
          <ac:chgData name="Asha Silwal" userId="8775dca24aca3837" providerId="LiveId" clId="{D2B4A8CA-6021-472F-8F05-A149ABD973DF}" dt="2023-11-26T14:46:04.997" v="424" actId="14100"/>
          <ac:graphicFrameMkLst>
            <pc:docMk/>
            <pc:sldMk cId="1625265886" sldId="310"/>
            <ac:graphicFrameMk id="11" creationId="{417C393A-10FE-1FAD-FA1B-7B339CBA42CC}"/>
          </ac:graphicFrameMkLst>
        </pc:graphicFrameChg>
      </pc:sldChg>
      <pc:sldChg chg="addSp delSp modSp add mod">
        <pc:chgData name="Asha Silwal" userId="8775dca24aca3837" providerId="LiveId" clId="{D2B4A8CA-6021-472F-8F05-A149ABD973DF}" dt="2023-11-26T14:58:00.242" v="535" actId="1076"/>
        <pc:sldMkLst>
          <pc:docMk/>
          <pc:sldMk cId="1671294469" sldId="311"/>
        </pc:sldMkLst>
        <pc:spChg chg="mod">
          <ac:chgData name="Asha Silwal" userId="8775dca24aca3837" providerId="LiveId" clId="{D2B4A8CA-6021-472F-8F05-A149ABD973DF}" dt="2023-11-26T14:51:55.676" v="496" actId="14100"/>
          <ac:spMkLst>
            <pc:docMk/>
            <pc:sldMk cId="1671294469" sldId="311"/>
            <ac:spMk id="2" creationId="{3AC1ACC8-D88D-BE77-C158-E767933A261E}"/>
          </ac:spMkLst>
        </pc:spChg>
        <pc:spChg chg="add del mod">
          <ac:chgData name="Asha Silwal" userId="8775dca24aca3837" providerId="LiveId" clId="{D2B4A8CA-6021-472F-8F05-A149ABD973DF}" dt="2023-11-26T14:50:08.234" v="485"/>
          <ac:spMkLst>
            <pc:docMk/>
            <pc:sldMk cId="1671294469" sldId="311"/>
            <ac:spMk id="4" creationId="{BAD37EFF-3482-057F-D7DD-8030B75D61AB}"/>
          </ac:spMkLst>
        </pc:spChg>
        <pc:spChg chg="add del mod">
          <ac:chgData name="Asha Silwal" userId="8775dca24aca3837" providerId="LiveId" clId="{D2B4A8CA-6021-472F-8F05-A149ABD973DF}" dt="2023-11-26T14:52:36.682" v="502"/>
          <ac:spMkLst>
            <pc:docMk/>
            <pc:sldMk cId="1671294469" sldId="311"/>
            <ac:spMk id="12" creationId="{28E436D4-AFE4-163E-A923-BF69DE0C4FBF}"/>
          </ac:spMkLst>
        </pc:spChg>
        <pc:spChg chg="add mod">
          <ac:chgData name="Asha Silwal" userId="8775dca24aca3837" providerId="LiveId" clId="{D2B4A8CA-6021-472F-8F05-A149ABD973DF}" dt="2023-11-26T14:58:00.242" v="535" actId="1076"/>
          <ac:spMkLst>
            <pc:docMk/>
            <pc:sldMk cId="1671294469" sldId="311"/>
            <ac:spMk id="15" creationId="{34909842-881E-C556-7F5E-C6719436D82D}"/>
          </ac:spMkLst>
        </pc:spChg>
        <pc:graphicFrameChg chg="add del mod">
          <ac:chgData name="Asha Silwal" userId="8775dca24aca3837" providerId="LiveId" clId="{D2B4A8CA-6021-472F-8F05-A149ABD973DF}" dt="2023-11-26T14:45:50.653" v="421"/>
          <ac:graphicFrameMkLst>
            <pc:docMk/>
            <pc:sldMk cId="1671294469" sldId="311"/>
            <ac:graphicFrameMk id="6" creationId="{F49F3854-9928-4B07-57E7-4E7D9E333D25}"/>
          </ac:graphicFrameMkLst>
        </pc:graphicFrameChg>
        <pc:graphicFrameChg chg="add mod modGraphic">
          <ac:chgData name="Asha Silwal" userId="8775dca24aca3837" providerId="LiveId" clId="{D2B4A8CA-6021-472F-8F05-A149ABD973DF}" dt="2023-11-26T14:57:05.005" v="526" actId="14734"/>
          <ac:graphicFrameMkLst>
            <pc:docMk/>
            <pc:sldMk cId="1671294469" sldId="311"/>
            <ac:graphicFrameMk id="8" creationId="{90B8979C-BEA2-BF4D-CA1A-6FA839CEBA2D}"/>
          </ac:graphicFrameMkLst>
        </pc:graphicFrameChg>
        <pc:graphicFrameChg chg="del modGraphic">
          <ac:chgData name="Asha Silwal" userId="8775dca24aca3837" providerId="LiveId" clId="{D2B4A8CA-6021-472F-8F05-A149ABD973DF}" dt="2023-11-26T14:44:49.816" v="418" actId="478"/>
          <ac:graphicFrameMkLst>
            <pc:docMk/>
            <pc:sldMk cId="1671294469" sldId="311"/>
            <ac:graphicFrameMk id="9" creationId="{9E477A0D-8B07-19D6-3801-14F9F9B10FBC}"/>
          </ac:graphicFrameMkLst>
        </pc:graphicFrameChg>
        <pc:graphicFrameChg chg="del mod modGraphic">
          <ac:chgData name="Asha Silwal" userId="8775dca24aca3837" providerId="LiveId" clId="{D2B4A8CA-6021-472F-8F05-A149ABD973DF}" dt="2023-11-26T14:52:13.983" v="500" actId="478"/>
          <ac:graphicFrameMkLst>
            <pc:docMk/>
            <pc:sldMk cId="1671294469" sldId="311"/>
            <ac:graphicFrameMk id="11" creationId="{417C393A-10FE-1FAD-FA1B-7B339CBA42CC}"/>
          </ac:graphicFrameMkLst>
        </pc:graphicFrameChg>
        <pc:graphicFrameChg chg="add mod modGraphic">
          <ac:chgData name="Asha Silwal" userId="8775dca24aca3837" providerId="LiveId" clId="{D2B4A8CA-6021-472F-8F05-A149ABD973DF}" dt="2023-11-26T14:56:22.542" v="523" actId="14100"/>
          <ac:graphicFrameMkLst>
            <pc:docMk/>
            <pc:sldMk cId="1671294469" sldId="311"/>
            <ac:graphicFrameMk id="13" creationId="{EE225DEB-C107-1000-520F-A853E22A3D3E}"/>
          </ac:graphicFrameMkLst>
        </pc:graphicFrameChg>
        <pc:picChg chg="mod">
          <ac:chgData name="Asha Silwal" userId="8775dca24aca3837" providerId="LiveId" clId="{D2B4A8CA-6021-472F-8F05-A149ABD973DF}" dt="2023-11-26T14:53:57.491" v="514" actId="1076"/>
          <ac:picMkLst>
            <pc:docMk/>
            <pc:sldMk cId="1671294469" sldId="311"/>
            <ac:picMk id="7" creationId="{0F60E0EA-5561-FBA1-01F0-42FB19A911CE}"/>
          </ac:picMkLst>
        </pc:picChg>
      </pc:sldChg>
      <pc:sldChg chg="addSp delSp modSp add mod">
        <pc:chgData name="Asha Silwal" userId="8775dca24aca3837" providerId="LiveId" clId="{D2B4A8CA-6021-472F-8F05-A149ABD973DF}" dt="2023-11-26T15:03:39.985" v="568" actId="20577"/>
        <pc:sldMkLst>
          <pc:docMk/>
          <pc:sldMk cId="1210667294" sldId="312"/>
        </pc:sldMkLst>
        <pc:spChg chg="add del mod">
          <ac:chgData name="Asha Silwal" userId="8775dca24aca3837" providerId="LiveId" clId="{D2B4A8CA-6021-472F-8F05-A149ABD973DF}" dt="2023-11-26T15:00:11.370" v="540"/>
          <ac:spMkLst>
            <pc:docMk/>
            <pc:sldMk cId="1210667294" sldId="312"/>
            <ac:spMk id="4" creationId="{2E1873CD-489B-2331-3544-79ACF31E6CA6}"/>
          </ac:spMkLst>
        </pc:spChg>
        <pc:spChg chg="add del mod">
          <ac:chgData name="Asha Silwal" userId="8775dca24aca3837" providerId="LiveId" clId="{D2B4A8CA-6021-472F-8F05-A149ABD973DF}" dt="2023-11-26T15:00:56.375" v="543"/>
          <ac:spMkLst>
            <pc:docMk/>
            <pc:sldMk cId="1210667294" sldId="312"/>
            <ac:spMk id="10" creationId="{F4F39D46-D92F-1236-09B9-209D8189C6A4}"/>
          </ac:spMkLst>
        </pc:spChg>
        <pc:spChg chg="add del mod">
          <ac:chgData name="Asha Silwal" userId="8775dca24aca3837" providerId="LiveId" clId="{D2B4A8CA-6021-472F-8F05-A149ABD973DF}" dt="2023-11-26T15:01:20.027" v="546"/>
          <ac:spMkLst>
            <pc:docMk/>
            <pc:sldMk cId="1210667294" sldId="312"/>
            <ac:spMk id="14" creationId="{D40CC829-B570-C215-2C8E-76B7D384E946}"/>
          </ac:spMkLst>
        </pc:spChg>
        <pc:spChg chg="mod">
          <ac:chgData name="Asha Silwal" userId="8775dca24aca3837" providerId="LiveId" clId="{D2B4A8CA-6021-472F-8F05-A149ABD973DF}" dt="2023-11-26T15:03:39.985" v="568" actId="20577"/>
          <ac:spMkLst>
            <pc:docMk/>
            <pc:sldMk cId="1210667294" sldId="312"/>
            <ac:spMk id="15" creationId="{34909842-881E-C556-7F5E-C6719436D82D}"/>
          </ac:spMkLst>
        </pc:spChg>
        <pc:graphicFrameChg chg="add del mod">
          <ac:chgData name="Asha Silwal" userId="8775dca24aca3837" providerId="LiveId" clId="{D2B4A8CA-6021-472F-8F05-A149ABD973DF}" dt="2023-11-26T15:00:58.630" v="544" actId="478"/>
          <ac:graphicFrameMkLst>
            <pc:docMk/>
            <pc:sldMk cId="1210667294" sldId="312"/>
            <ac:graphicFrameMk id="6" creationId="{C7EA1854-85D0-CEEF-7102-7B1A59137055}"/>
          </ac:graphicFrameMkLst>
        </pc:graphicFrameChg>
        <pc:graphicFrameChg chg="del modGraphic">
          <ac:chgData name="Asha Silwal" userId="8775dca24aca3837" providerId="LiveId" clId="{D2B4A8CA-6021-472F-8F05-A149ABD973DF}" dt="2023-11-26T14:59:33.687" v="538" actId="478"/>
          <ac:graphicFrameMkLst>
            <pc:docMk/>
            <pc:sldMk cId="1210667294" sldId="312"/>
            <ac:graphicFrameMk id="8" creationId="{90B8979C-BEA2-BF4D-CA1A-6FA839CEBA2D}"/>
          </ac:graphicFrameMkLst>
        </pc:graphicFrameChg>
        <pc:graphicFrameChg chg="add mod modGraphic">
          <ac:chgData name="Asha Silwal" userId="8775dca24aca3837" providerId="LiveId" clId="{D2B4A8CA-6021-472F-8F05-A149ABD973DF}" dt="2023-11-26T15:03:28.521" v="564" actId="255"/>
          <ac:graphicFrameMkLst>
            <pc:docMk/>
            <pc:sldMk cId="1210667294" sldId="312"/>
            <ac:graphicFrameMk id="11" creationId="{FA1542DC-8084-96E9-B907-3A13EA992CE5}"/>
          </ac:graphicFrameMkLst>
        </pc:graphicFrameChg>
        <pc:graphicFrameChg chg="del">
          <ac:chgData name="Asha Silwal" userId="8775dca24aca3837" providerId="LiveId" clId="{D2B4A8CA-6021-472F-8F05-A149ABD973DF}" dt="2023-11-26T15:00:20.906" v="541" actId="478"/>
          <ac:graphicFrameMkLst>
            <pc:docMk/>
            <pc:sldMk cId="1210667294" sldId="312"/>
            <ac:graphicFrameMk id="13" creationId="{EE225DEB-C107-1000-520F-A853E22A3D3E}"/>
          </ac:graphicFrameMkLst>
        </pc:graphicFrameChg>
        <pc:graphicFrameChg chg="add mod modGraphic">
          <ac:chgData name="Asha Silwal" userId="8775dca24aca3837" providerId="LiveId" clId="{D2B4A8CA-6021-472F-8F05-A149ABD973DF}" dt="2023-11-26T15:02:42.998" v="558" actId="14100"/>
          <ac:graphicFrameMkLst>
            <pc:docMk/>
            <pc:sldMk cId="1210667294" sldId="312"/>
            <ac:graphicFrameMk id="16" creationId="{34BEB2DA-306A-4DFC-4BBD-A8D46552BB29}"/>
          </ac:graphicFrameMkLst>
        </pc:graphicFrameChg>
      </pc:sldChg>
    </pc:docChg>
  </pc:docChgLst>
  <pc:docChgLst>
    <pc:chgData name="Asha Silwal" userId="8775dca24aca3837" providerId="LiveId" clId="{70B6BD02-CD19-47CF-AFFE-0E45FAAB31CE}"/>
    <pc:docChg chg="undo custSel delSld modSld">
      <pc:chgData name="Asha Silwal" userId="8775dca24aca3837" providerId="LiveId" clId="{70B6BD02-CD19-47CF-AFFE-0E45FAAB31CE}" dt="2023-04-08T08:13:57.534" v="830" actId="14100"/>
      <pc:docMkLst>
        <pc:docMk/>
      </pc:docMkLst>
      <pc:sldChg chg="modSp mod">
        <pc:chgData name="Asha Silwal" userId="8775dca24aca3837" providerId="LiveId" clId="{70B6BD02-CD19-47CF-AFFE-0E45FAAB31CE}" dt="2023-04-08T08:12:23.113" v="829" actId="1076"/>
        <pc:sldMkLst>
          <pc:docMk/>
          <pc:sldMk cId="3207166650" sldId="256"/>
        </pc:sldMkLst>
        <pc:spChg chg="mod">
          <ac:chgData name="Asha Silwal" userId="8775dca24aca3837" providerId="LiveId" clId="{70B6BD02-CD19-47CF-AFFE-0E45FAAB31CE}" dt="2023-04-08T08:12:18.576" v="828" actId="1076"/>
          <ac:spMkLst>
            <pc:docMk/>
            <pc:sldMk cId="3207166650" sldId="256"/>
            <ac:spMk id="2" creationId="{E495901B-6001-4D00-A6EE-217E45ACDA11}"/>
          </ac:spMkLst>
        </pc:spChg>
        <pc:spChg chg="mod">
          <ac:chgData name="Asha Silwal" userId="8775dca24aca3837" providerId="LiveId" clId="{70B6BD02-CD19-47CF-AFFE-0E45FAAB31CE}" dt="2023-04-08T08:12:23.113" v="829" actId="1076"/>
          <ac:spMkLst>
            <pc:docMk/>
            <pc:sldMk cId="3207166650" sldId="256"/>
            <ac:spMk id="3" creationId="{E70AB930-7A1B-4004-8B35-570018F00C55}"/>
          </ac:spMkLst>
        </pc:spChg>
      </pc:sldChg>
      <pc:sldChg chg="modSp mod">
        <pc:chgData name="Asha Silwal" userId="8775dca24aca3837" providerId="LiveId" clId="{70B6BD02-CD19-47CF-AFFE-0E45FAAB31CE}" dt="2023-04-08T07:37:09.316" v="360" actId="1076"/>
        <pc:sldMkLst>
          <pc:docMk/>
          <pc:sldMk cId="2401641698" sldId="257"/>
        </pc:sldMkLst>
        <pc:spChg chg="mod">
          <ac:chgData name="Asha Silwal" userId="8775dca24aca3837" providerId="LiveId" clId="{70B6BD02-CD19-47CF-AFFE-0E45FAAB31CE}" dt="2023-04-08T07:37:09.316" v="360" actId="1076"/>
          <ac:spMkLst>
            <pc:docMk/>
            <pc:sldMk cId="2401641698" sldId="257"/>
            <ac:spMk id="2" creationId="{CD933112-444C-45C1-9C44-CBBB26D0DEE8}"/>
          </ac:spMkLst>
        </pc:spChg>
      </pc:sldChg>
      <pc:sldChg chg="modSp mod">
        <pc:chgData name="Asha Silwal" userId="8775dca24aca3837" providerId="LiveId" clId="{70B6BD02-CD19-47CF-AFFE-0E45FAAB31CE}" dt="2023-04-08T07:37:03.134" v="359" actId="1076"/>
        <pc:sldMkLst>
          <pc:docMk/>
          <pc:sldMk cId="1559897638" sldId="258"/>
        </pc:sldMkLst>
        <pc:spChg chg="mod">
          <ac:chgData name="Asha Silwal" userId="8775dca24aca3837" providerId="LiveId" clId="{70B6BD02-CD19-47CF-AFFE-0E45FAAB31CE}" dt="2023-04-08T07:37:03.134" v="359" actId="1076"/>
          <ac:spMkLst>
            <pc:docMk/>
            <pc:sldMk cId="1559897638" sldId="258"/>
            <ac:spMk id="2" creationId="{58B19F06-9E47-47C2-8E44-EF9D440F7348}"/>
          </ac:spMkLst>
        </pc:spChg>
      </pc:sldChg>
      <pc:sldChg chg="modSp mod">
        <pc:chgData name="Asha Silwal" userId="8775dca24aca3837" providerId="LiveId" clId="{70B6BD02-CD19-47CF-AFFE-0E45FAAB31CE}" dt="2023-04-08T07:36:53.130" v="358" actId="1076"/>
        <pc:sldMkLst>
          <pc:docMk/>
          <pc:sldMk cId="2387264205" sldId="259"/>
        </pc:sldMkLst>
        <pc:spChg chg="mod">
          <ac:chgData name="Asha Silwal" userId="8775dca24aca3837" providerId="LiveId" clId="{70B6BD02-CD19-47CF-AFFE-0E45FAAB31CE}" dt="2023-04-08T07:36:53.130" v="358" actId="1076"/>
          <ac:spMkLst>
            <pc:docMk/>
            <pc:sldMk cId="2387264205" sldId="259"/>
            <ac:spMk id="2" creationId="{EC0E1A78-E6BE-445C-B3E8-2BF9405FF91B}"/>
          </ac:spMkLst>
        </pc:spChg>
        <pc:spChg chg="mod">
          <ac:chgData name="Asha Silwal" userId="8775dca24aca3837" providerId="LiveId" clId="{70B6BD02-CD19-47CF-AFFE-0E45FAAB31CE}" dt="2023-04-08T07:28:17.472" v="283" actId="14100"/>
          <ac:spMkLst>
            <pc:docMk/>
            <pc:sldMk cId="2387264205" sldId="259"/>
            <ac:spMk id="3" creationId="{0408C5A1-4C07-41B3-9B32-458EC6606669}"/>
          </ac:spMkLst>
        </pc:spChg>
      </pc:sldChg>
      <pc:sldChg chg="modSp mod">
        <pc:chgData name="Asha Silwal" userId="8775dca24aca3837" providerId="LiveId" clId="{70B6BD02-CD19-47CF-AFFE-0E45FAAB31CE}" dt="2023-04-08T07:36:42.975" v="357" actId="1076"/>
        <pc:sldMkLst>
          <pc:docMk/>
          <pc:sldMk cId="1523858262" sldId="260"/>
        </pc:sldMkLst>
        <pc:spChg chg="mod">
          <ac:chgData name="Asha Silwal" userId="8775dca24aca3837" providerId="LiveId" clId="{70B6BD02-CD19-47CF-AFFE-0E45FAAB31CE}" dt="2023-04-08T07:36:42.975" v="357" actId="1076"/>
          <ac:spMkLst>
            <pc:docMk/>
            <pc:sldMk cId="1523858262" sldId="260"/>
            <ac:spMk id="2" creationId="{57A702DF-5B49-4F94-A0AA-18D3D9E5D163}"/>
          </ac:spMkLst>
        </pc:spChg>
        <pc:spChg chg="mod">
          <ac:chgData name="Asha Silwal" userId="8775dca24aca3837" providerId="LiveId" clId="{70B6BD02-CD19-47CF-AFFE-0E45FAAB31CE}" dt="2023-04-08T07:28:20.016" v="288" actId="14100"/>
          <ac:spMkLst>
            <pc:docMk/>
            <pc:sldMk cId="1523858262" sldId="260"/>
            <ac:spMk id="3" creationId="{6DFD7820-ACB4-4A52-AD40-08F7E3784EF9}"/>
          </ac:spMkLst>
        </pc:spChg>
      </pc:sldChg>
      <pc:sldChg chg="modSp mod">
        <pc:chgData name="Asha Silwal" userId="8775dca24aca3837" providerId="LiveId" clId="{70B6BD02-CD19-47CF-AFFE-0E45FAAB31CE}" dt="2023-04-08T07:36:34.929" v="356" actId="1076"/>
        <pc:sldMkLst>
          <pc:docMk/>
          <pc:sldMk cId="2384139631" sldId="261"/>
        </pc:sldMkLst>
        <pc:spChg chg="mod">
          <ac:chgData name="Asha Silwal" userId="8775dca24aca3837" providerId="LiveId" clId="{70B6BD02-CD19-47CF-AFFE-0E45FAAB31CE}" dt="2023-04-08T07:36:34.929" v="356" actId="1076"/>
          <ac:spMkLst>
            <pc:docMk/>
            <pc:sldMk cId="2384139631" sldId="261"/>
            <ac:spMk id="2" creationId="{89BC13EF-140B-4D7C-90B8-A4BDC35514A3}"/>
          </ac:spMkLst>
        </pc:spChg>
        <pc:spChg chg="mod">
          <ac:chgData name="Asha Silwal" userId="8775dca24aca3837" providerId="LiveId" clId="{70B6BD02-CD19-47CF-AFFE-0E45FAAB31CE}" dt="2023-04-08T07:28:22.258" v="292" actId="14100"/>
          <ac:spMkLst>
            <pc:docMk/>
            <pc:sldMk cId="2384139631" sldId="261"/>
            <ac:spMk id="3" creationId="{11BD663B-A5E2-45B4-9250-5EFF009E3AE2}"/>
          </ac:spMkLst>
        </pc:spChg>
      </pc:sldChg>
      <pc:sldChg chg="modSp mod">
        <pc:chgData name="Asha Silwal" userId="8775dca24aca3837" providerId="LiveId" clId="{70B6BD02-CD19-47CF-AFFE-0E45FAAB31CE}" dt="2023-04-08T08:09:47.923" v="815" actId="20577"/>
        <pc:sldMkLst>
          <pc:docMk/>
          <pc:sldMk cId="1634990571" sldId="262"/>
        </pc:sldMkLst>
        <pc:spChg chg="mod">
          <ac:chgData name="Asha Silwal" userId="8775dca24aca3837" providerId="LiveId" clId="{70B6BD02-CD19-47CF-AFFE-0E45FAAB31CE}" dt="2023-04-08T07:35:42.822" v="349" actId="1076"/>
          <ac:spMkLst>
            <pc:docMk/>
            <pc:sldMk cId="1634990571" sldId="262"/>
            <ac:spMk id="2" creationId="{9220258A-F37E-4AB0-B027-5D4014A2C3F3}"/>
          </ac:spMkLst>
        </pc:spChg>
        <pc:spChg chg="mod">
          <ac:chgData name="Asha Silwal" userId="8775dca24aca3837" providerId="LiveId" clId="{70B6BD02-CD19-47CF-AFFE-0E45FAAB31CE}" dt="2023-04-08T08:09:47.923" v="815" actId="20577"/>
          <ac:spMkLst>
            <pc:docMk/>
            <pc:sldMk cId="1634990571" sldId="262"/>
            <ac:spMk id="3" creationId="{4EEBEF15-929F-4733-8793-0A48750EAEA2}"/>
          </ac:spMkLst>
        </pc:spChg>
      </pc:sldChg>
      <pc:sldChg chg="modSp mod">
        <pc:chgData name="Asha Silwal" userId="8775dca24aca3837" providerId="LiveId" clId="{70B6BD02-CD19-47CF-AFFE-0E45FAAB31CE}" dt="2023-04-08T07:51:24.981" v="573" actId="20577"/>
        <pc:sldMkLst>
          <pc:docMk/>
          <pc:sldMk cId="1570089129" sldId="266"/>
        </pc:sldMkLst>
        <pc:spChg chg="mod">
          <ac:chgData name="Asha Silwal" userId="8775dca24aca3837" providerId="LiveId" clId="{70B6BD02-CD19-47CF-AFFE-0E45FAAB31CE}" dt="2023-04-08T07:41:51.277" v="403" actId="1076"/>
          <ac:spMkLst>
            <pc:docMk/>
            <pc:sldMk cId="1570089129" sldId="266"/>
            <ac:spMk id="2" creationId="{45030FE5-9B3D-48DE-BBC7-1D36BBAE1D53}"/>
          </ac:spMkLst>
        </pc:spChg>
        <pc:spChg chg="mod">
          <ac:chgData name="Asha Silwal" userId="8775dca24aca3837" providerId="LiveId" clId="{70B6BD02-CD19-47CF-AFFE-0E45FAAB31CE}" dt="2023-04-08T07:51:24.981" v="573" actId="20577"/>
          <ac:spMkLst>
            <pc:docMk/>
            <pc:sldMk cId="1570089129" sldId="266"/>
            <ac:spMk id="3" creationId="{6D4793A4-C9B1-47DA-86A0-494ECCB64552}"/>
          </ac:spMkLst>
        </pc:spChg>
      </pc:sldChg>
      <pc:sldChg chg="modSp mod">
        <pc:chgData name="Asha Silwal" userId="8775dca24aca3837" providerId="LiveId" clId="{70B6BD02-CD19-47CF-AFFE-0E45FAAB31CE}" dt="2023-04-08T07:36:22.429" v="354" actId="1076"/>
        <pc:sldMkLst>
          <pc:docMk/>
          <pc:sldMk cId="484537334" sldId="268"/>
        </pc:sldMkLst>
        <pc:spChg chg="mod">
          <ac:chgData name="Asha Silwal" userId="8775dca24aca3837" providerId="LiveId" clId="{70B6BD02-CD19-47CF-AFFE-0E45FAAB31CE}" dt="2023-04-08T07:36:22.429" v="354" actId="1076"/>
          <ac:spMkLst>
            <pc:docMk/>
            <pc:sldMk cId="484537334" sldId="268"/>
            <ac:spMk id="2" creationId="{60E58A33-A7DB-460E-A10E-08A3AF3F2B57}"/>
          </ac:spMkLst>
        </pc:spChg>
        <pc:spChg chg="mod">
          <ac:chgData name="Asha Silwal" userId="8775dca24aca3837" providerId="LiveId" clId="{70B6BD02-CD19-47CF-AFFE-0E45FAAB31CE}" dt="2023-04-08T07:28:24.677" v="296" actId="14100"/>
          <ac:spMkLst>
            <pc:docMk/>
            <pc:sldMk cId="484537334" sldId="268"/>
            <ac:spMk id="3" creationId="{1BBBC385-7E55-4CC4-90EF-50AFA075BFC8}"/>
          </ac:spMkLst>
        </pc:spChg>
      </pc:sldChg>
      <pc:sldChg chg="modSp mod">
        <pc:chgData name="Asha Silwal" userId="8775dca24aca3837" providerId="LiveId" clId="{70B6BD02-CD19-47CF-AFFE-0E45FAAB31CE}" dt="2023-04-08T07:36:01.541" v="352" actId="1076"/>
        <pc:sldMkLst>
          <pc:docMk/>
          <pc:sldMk cId="2147376630" sldId="271"/>
        </pc:sldMkLst>
        <pc:spChg chg="mod">
          <ac:chgData name="Asha Silwal" userId="8775dca24aca3837" providerId="LiveId" clId="{70B6BD02-CD19-47CF-AFFE-0E45FAAB31CE}" dt="2023-04-08T07:36:01.541" v="352" actId="1076"/>
          <ac:spMkLst>
            <pc:docMk/>
            <pc:sldMk cId="2147376630" sldId="271"/>
            <ac:spMk id="2" creationId="{F1FE9EC2-336A-4D63-B487-D1EA6BD1F06A}"/>
          </ac:spMkLst>
        </pc:spChg>
        <pc:spChg chg="mod">
          <ac:chgData name="Asha Silwal" userId="8775dca24aca3837" providerId="LiveId" clId="{70B6BD02-CD19-47CF-AFFE-0E45FAAB31CE}" dt="2023-04-08T07:32:54.765" v="327" actId="14100"/>
          <ac:spMkLst>
            <pc:docMk/>
            <pc:sldMk cId="2147376630" sldId="271"/>
            <ac:spMk id="3" creationId="{EC938D3D-ECFA-49AD-A940-B4527FAC5215}"/>
          </ac:spMkLst>
        </pc:spChg>
        <pc:spChg chg="mod">
          <ac:chgData name="Asha Silwal" userId="8775dca24aca3837" providerId="LiveId" clId="{70B6BD02-CD19-47CF-AFFE-0E45FAAB31CE}" dt="2023-04-08T07:32:49.480" v="326" actId="14100"/>
          <ac:spMkLst>
            <pc:docMk/>
            <pc:sldMk cId="2147376630" sldId="271"/>
            <ac:spMk id="4" creationId="{04AE433D-DF93-4694-BB9A-7B10E0F58BEA}"/>
          </ac:spMkLst>
        </pc:spChg>
      </pc:sldChg>
      <pc:sldChg chg="modSp mod">
        <pc:chgData name="Asha Silwal" userId="8775dca24aca3837" providerId="LiveId" clId="{70B6BD02-CD19-47CF-AFFE-0E45FAAB31CE}" dt="2023-04-08T07:52:13.316" v="577" actId="20577"/>
        <pc:sldMkLst>
          <pc:docMk/>
          <pc:sldMk cId="2371805945" sldId="274"/>
        </pc:sldMkLst>
        <pc:spChg chg="mod">
          <ac:chgData name="Asha Silwal" userId="8775dca24aca3837" providerId="LiveId" clId="{70B6BD02-CD19-47CF-AFFE-0E45FAAB31CE}" dt="2023-04-08T07:35:30.344" v="348" actId="1076"/>
          <ac:spMkLst>
            <pc:docMk/>
            <pc:sldMk cId="2371805945" sldId="274"/>
            <ac:spMk id="2" creationId="{29011061-C397-4D8D-BFA9-C684C07A791F}"/>
          </ac:spMkLst>
        </pc:spChg>
        <pc:spChg chg="mod">
          <ac:chgData name="Asha Silwal" userId="8775dca24aca3837" providerId="LiveId" clId="{70B6BD02-CD19-47CF-AFFE-0E45FAAB31CE}" dt="2023-04-08T07:34:01.682" v="337" actId="14100"/>
          <ac:spMkLst>
            <pc:docMk/>
            <pc:sldMk cId="2371805945" sldId="274"/>
            <ac:spMk id="8" creationId="{05A2782C-EC64-52C3-3281-4D4EC314A3AC}"/>
          </ac:spMkLst>
        </pc:spChg>
        <pc:spChg chg="mod">
          <ac:chgData name="Asha Silwal" userId="8775dca24aca3837" providerId="LiveId" clId="{70B6BD02-CD19-47CF-AFFE-0E45FAAB31CE}" dt="2023-04-08T07:52:13.316" v="577" actId="20577"/>
          <ac:spMkLst>
            <pc:docMk/>
            <pc:sldMk cId="2371805945" sldId="274"/>
            <ac:spMk id="19" creationId="{3C7C29EC-F156-435E-B0C2-EB26264A4BD3}"/>
          </ac:spMkLst>
        </pc:spChg>
        <pc:picChg chg="mod">
          <ac:chgData name="Asha Silwal" userId="8775dca24aca3837" providerId="LiveId" clId="{70B6BD02-CD19-47CF-AFFE-0E45FAAB31CE}" dt="2023-04-08T07:33:38.507" v="335" actId="14100"/>
          <ac:picMkLst>
            <pc:docMk/>
            <pc:sldMk cId="2371805945" sldId="274"/>
            <ac:picMk id="3" creationId="{50A3D2AB-42E4-9CA0-270C-16022D2587A6}"/>
          </ac:picMkLst>
        </pc:picChg>
      </pc:sldChg>
      <pc:sldChg chg="del">
        <pc:chgData name="Asha Silwal" userId="8775dca24aca3837" providerId="LiveId" clId="{70B6BD02-CD19-47CF-AFFE-0E45FAAB31CE}" dt="2023-04-08T06:57:54.792" v="100" actId="2696"/>
        <pc:sldMkLst>
          <pc:docMk/>
          <pc:sldMk cId="2951593297" sldId="276"/>
        </pc:sldMkLst>
      </pc:sldChg>
      <pc:sldChg chg="modSp mod">
        <pc:chgData name="Asha Silwal" userId="8775dca24aca3837" providerId="LiveId" clId="{70B6BD02-CD19-47CF-AFFE-0E45FAAB31CE}" dt="2023-04-08T08:11:06.618" v="827" actId="255"/>
        <pc:sldMkLst>
          <pc:docMk/>
          <pc:sldMk cId="1190025516" sldId="281"/>
        </pc:sldMkLst>
        <pc:spChg chg="mod">
          <ac:chgData name="Asha Silwal" userId="8775dca24aca3837" providerId="LiveId" clId="{70B6BD02-CD19-47CF-AFFE-0E45FAAB31CE}" dt="2023-04-08T07:35:53.064" v="351" actId="1076"/>
          <ac:spMkLst>
            <pc:docMk/>
            <pc:sldMk cId="1190025516" sldId="281"/>
            <ac:spMk id="2" creationId="{5A69C1EC-6CFC-A957-6D34-99C4BB081070}"/>
          </ac:spMkLst>
        </pc:spChg>
        <pc:spChg chg="mod">
          <ac:chgData name="Asha Silwal" userId="8775dca24aca3837" providerId="LiveId" clId="{70B6BD02-CD19-47CF-AFFE-0E45FAAB31CE}" dt="2023-04-08T08:11:06.618" v="827" actId="255"/>
          <ac:spMkLst>
            <pc:docMk/>
            <pc:sldMk cId="1190025516" sldId="281"/>
            <ac:spMk id="3" creationId="{6A01E091-9412-03E6-9F70-B97C73102E74}"/>
          </ac:spMkLst>
        </pc:spChg>
      </pc:sldChg>
      <pc:sldChg chg="del">
        <pc:chgData name="Asha Silwal" userId="8775dca24aca3837" providerId="LiveId" clId="{70B6BD02-CD19-47CF-AFFE-0E45FAAB31CE}" dt="2023-04-08T06:58:37.339" v="101" actId="2696"/>
        <pc:sldMkLst>
          <pc:docMk/>
          <pc:sldMk cId="2631272800" sldId="282"/>
        </pc:sldMkLst>
      </pc:sldChg>
      <pc:sldChg chg="delSp modSp mod">
        <pc:chgData name="Asha Silwal" userId="8775dca24aca3837" providerId="LiveId" clId="{70B6BD02-CD19-47CF-AFFE-0E45FAAB31CE}" dt="2023-04-08T07:35:21.619" v="347" actId="1076"/>
        <pc:sldMkLst>
          <pc:docMk/>
          <pc:sldMk cId="200970256" sldId="283"/>
        </pc:sldMkLst>
        <pc:spChg chg="mod">
          <ac:chgData name="Asha Silwal" userId="8775dca24aca3837" providerId="LiveId" clId="{70B6BD02-CD19-47CF-AFFE-0E45FAAB31CE}" dt="2023-04-08T07:35:21.619" v="347" actId="1076"/>
          <ac:spMkLst>
            <pc:docMk/>
            <pc:sldMk cId="200970256" sldId="283"/>
            <ac:spMk id="2" creationId="{02D29BFC-F5C9-99FC-08C9-921D4B4E3CFE}"/>
          </ac:spMkLst>
        </pc:spChg>
        <pc:spChg chg="del">
          <ac:chgData name="Asha Silwal" userId="8775dca24aca3837" providerId="LiveId" clId="{70B6BD02-CD19-47CF-AFFE-0E45FAAB31CE}" dt="2023-04-08T07:21:34.657" v="230" actId="478"/>
          <ac:spMkLst>
            <pc:docMk/>
            <pc:sldMk cId="200970256" sldId="283"/>
            <ac:spMk id="8" creationId="{938189D5-6F51-A50D-3A12-3014BC1C8787}"/>
          </ac:spMkLst>
        </pc:spChg>
        <pc:spChg chg="mod">
          <ac:chgData name="Asha Silwal" userId="8775dca24aca3837" providerId="LiveId" clId="{70B6BD02-CD19-47CF-AFFE-0E45FAAB31CE}" dt="2023-04-08T07:34:49.958" v="341" actId="1076"/>
          <ac:spMkLst>
            <pc:docMk/>
            <pc:sldMk cId="200970256" sldId="283"/>
            <ac:spMk id="9" creationId="{099C446D-BB76-1D23-3A11-7CFE270B7378}"/>
          </ac:spMkLst>
        </pc:spChg>
        <pc:picChg chg="mod">
          <ac:chgData name="Asha Silwal" userId="8775dca24aca3837" providerId="LiveId" clId="{70B6BD02-CD19-47CF-AFFE-0E45FAAB31CE}" dt="2023-04-08T07:35:02.972" v="344" actId="14100"/>
          <ac:picMkLst>
            <pc:docMk/>
            <pc:sldMk cId="200970256" sldId="283"/>
            <ac:picMk id="10" creationId="{C7E672F4-1301-FC9F-6904-66FE8CE965E7}"/>
          </ac:picMkLst>
        </pc:picChg>
      </pc:sldChg>
      <pc:sldChg chg="modSp mod">
        <pc:chgData name="Asha Silwal" userId="8775dca24aca3837" providerId="LiveId" clId="{70B6BD02-CD19-47CF-AFFE-0E45FAAB31CE}" dt="2023-04-08T07:39:50.695" v="390" actId="14100"/>
        <pc:sldMkLst>
          <pc:docMk/>
          <pc:sldMk cId="2952870810" sldId="284"/>
        </pc:sldMkLst>
        <pc:spChg chg="mod">
          <ac:chgData name="Asha Silwal" userId="8775dca24aca3837" providerId="LiveId" clId="{70B6BD02-CD19-47CF-AFFE-0E45FAAB31CE}" dt="2023-04-08T07:39:28.199" v="386" actId="27636"/>
          <ac:spMkLst>
            <pc:docMk/>
            <pc:sldMk cId="2952870810" sldId="284"/>
            <ac:spMk id="2" creationId="{9E8DB602-066C-1F0E-DC0A-08D7CAEDA18D}"/>
          </ac:spMkLst>
        </pc:spChg>
        <pc:spChg chg="mod">
          <ac:chgData name="Asha Silwal" userId="8775dca24aca3837" providerId="LiveId" clId="{70B6BD02-CD19-47CF-AFFE-0E45FAAB31CE}" dt="2023-04-08T07:39:50.695" v="390" actId="14100"/>
          <ac:spMkLst>
            <pc:docMk/>
            <pc:sldMk cId="2952870810" sldId="284"/>
            <ac:spMk id="21" creationId="{2102724D-C156-8686-3FB3-95C23D40F875}"/>
          </ac:spMkLst>
        </pc:spChg>
        <pc:picChg chg="mod">
          <ac:chgData name="Asha Silwal" userId="8775dca24aca3837" providerId="LiveId" clId="{70B6BD02-CD19-47CF-AFFE-0E45FAAB31CE}" dt="2023-04-08T07:39:39.218" v="388" actId="14100"/>
          <ac:picMkLst>
            <pc:docMk/>
            <pc:sldMk cId="2952870810" sldId="284"/>
            <ac:picMk id="23" creationId="{8FBA2EFF-DA88-93C4-6583-E5B5DA0A010A}"/>
          </ac:picMkLst>
        </pc:picChg>
      </pc:sldChg>
      <pc:sldChg chg="addSp delSp modSp mod">
        <pc:chgData name="Asha Silwal" userId="8775dca24aca3837" providerId="LiveId" clId="{70B6BD02-CD19-47CF-AFFE-0E45FAAB31CE}" dt="2023-04-08T08:13:57.534" v="830" actId="14100"/>
        <pc:sldMkLst>
          <pc:docMk/>
          <pc:sldMk cId="2340407170" sldId="291"/>
        </pc:sldMkLst>
        <pc:spChg chg="mod">
          <ac:chgData name="Asha Silwal" userId="8775dca24aca3837" providerId="LiveId" clId="{70B6BD02-CD19-47CF-AFFE-0E45FAAB31CE}" dt="2023-04-08T07:40:41.561" v="398" actId="1076"/>
          <ac:spMkLst>
            <pc:docMk/>
            <pc:sldMk cId="2340407170" sldId="291"/>
            <ac:spMk id="2" creationId="{90BFC892-DCCD-7CB7-7FE1-6F7882CEFCE3}"/>
          </ac:spMkLst>
        </pc:spChg>
        <pc:spChg chg="mod">
          <ac:chgData name="Asha Silwal" userId="8775dca24aca3837" providerId="LiveId" clId="{70B6BD02-CD19-47CF-AFFE-0E45FAAB31CE}" dt="2023-04-08T07:18:52.286" v="206" actId="14100"/>
          <ac:spMkLst>
            <pc:docMk/>
            <pc:sldMk cId="2340407170" sldId="291"/>
            <ac:spMk id="9" creationId="{814ED065-A154-5D54-AD04-3AD0DF73A9DD}"/>
          </ac:spMkLst>
        </pc:spChg>
        <pc:picChg chg="del">
          <ac:chgData name="Asha Silwal" userId="8775dca24aca3837" providerId="LiveId" clId="{70B6BD02-CD19-47CF-AFFE-0E45FAAB31CE}" dt="2023-04-08T07:06:18.120" v="116" actId="478"/>
          <ac:picMkLst>
            <pc:docMk/>
            <pc:sldMk cId="2340407170" sldId="291"/>
            <ac:picMk id="3" creationId="{0EF64B5B-2867-7EFA-FC73-5A7B3FB2080E}"/>
          </ac:picMkLst>
        </pc:picChg>
        <pc:picChg chg="add mod">
          <ac:chgData name="Asha Silwal" userId="8775dca24aca3837" providerId="LiveId" clId="{70B6BD02-CD19-47CF-AFFE-0E45FAAB31CE}" dt="2023-04-08T08:13:57.534" v="830" actId="14100"/>
          <ac:picMkLst>
            <pc:docMk/>
            <pc:sldMk cId="2340407170" sldId="291"/>
            <ac:picMk id="6" creationId="{ACA3E2A6-3D8D-79E3-0400-60C1EF07BDFE}"/>
          </ac:picMkLst>
        </pc:picChg>
        <pc:picChg chg="mod">
          <ac:chgData name="Asha Silwal" userId="8775dca24aca3837" providerId="LiveId" clId="{70B6BD02-CD19-47CF-AFFE-0E45FAAB31CE}" dt="2023-04-08T07:10:13.096" v="120" actId="14100"/>
          <ac:picMkLst>
            <pc:docMk/>
            <pc:sldMk cId="2340407170" sldId="291"/>
            <ac:picMk id="11" creationId="{E14BF171-9D3F-DA6F-0531-BD1256F25B80}"/>
          </ac:picMkLst>
        </pc:picChg>
      </pc:sldChg>
      <pc:sldChg chg="modSp mod">
        <pc:chgData name="Asha Silwal" userId="8775dca24aca3837" providerId="LiveId" clId="{70B6BD02-CD19-47CF-AFFE-0E45FAAB31CE}" dt="2023-04-08T07:40:31.371" v="397" actId="14100"/>
        <pc:sldMkLst>
          <pc:docMk/>
          <pc:sldMk cId="338322293" sldId="293"/>
        </pc:sldMkLst>
        <pc:spChg chg="mod">
          <ac:chgData name="Asha Silwal" userId="8775dca24aca3837" providerId="LiveId" clId="{70B6BD02-CD19-47CF-AFFE-0E45FAAB31CE}" dt="2023-04-08T07:40:07.206" v="392" actId="1076"/>
          <ac:spMkLst>
            <pc:docMk/>
            <pc:sldMk cId="338322293" sldId="293"/>
            <ac:spMk id="2" creationId="{071FB74F-9819-FF60-F343-89F2951ACB5A}"/>
          </ac:spMkLst>
        </pc:spChg>
        <pc:spChg chg="mod">
          <ac:chgData name="Asha Silwal" userId="8775dca24aca3837" providerId="LiveId" clId="{70B6BD02-CD19-47CF-AFFE-0E45FAAB31CE}" dt="2023-04-08T07:40:31.371" v="397" actId="14100"/>
          <ac:spMkLst>
            <pc:docMk/>
            <pc:sldMk cId="338322293" sldId="293"/>
            <ac:spMk id="21" creationId="{7098F0CA-586A-2A13-F45D-D52238D20DF1}"/>
          </ac:spMkLst>
        </pc:spChg>
        <pc:picChg chg="mod">
          <ac:chgData name="Asha Silwal" userId="8775dca24aca3837" providerId="LiveId" clId="{70B6BD02-CD19-47CF-AFFE-0E45FAAB31CE}" dt="2023-04-08T07:40:25.497" v="396" actId="1076"/>
          <ac:picMkLst>
            <pc:docMk/>
            <pc:sldMk cId="338322293" sldId="293"/>
            <ac:picMk id="23" creationId="{0339E5C7-E415-B0B7-E46F-33A22DA10C58}"/>
          </ac:picMkLst>
        </pc:picChg>
      </pc:sldChg>
      <pc:sldChg chg="addSp delSp modSp mod">
        <pc:chgData name="Asha Silwal" userId="8775dca24aca3837" providerId="LiveId" clId="{70B6BD02-CD19-47CF-AFFE-0E45FAAB31CE}" dt="2023-04-08T07:37:46.648" v="366" actId="14100"/>
        <pc:sldMkLst>
          <pc:docMk/>
          <pc:sldMk cId="4017464642" sldId="297"/>
        </pc:sldMkLst>
        <pc:spChg chg="mod">
          <ac:chgData name="Asha Silwal" userId="8775dca24aca3837" providerId="LiveId" clId="{70B6BD02-CD19-47CF-AFFE-0E45FAAB31CE}" dt="2023-04-08T07:37:42.931" v="365" actId="1076"/>
          <ac:spMkLst>
            <pc:docMk/>
            <pc:sldMk cId="4017464642" sldId="297"/>
            <ac:spMk id="2" creationId="{F884A32C-F900-E76E-57C3-BBB75485E6EC}"/>
          </ac:spMkLst>
        </pc:spChg>
        <pc:picChg chg="add mod">
          <ac:chgData name="Asha Silwal" userId="8775dca24aca3837" providerId="LiveId" clId="{70B6BD02-CD19-47CF-AFFE-0E45FAAB31CE}" dt="2023-04-08T07:21:17.585" v="229" actId="1076"/>
          <ac:picMkLst>
            <pc:docMk/>
            <pc:sldMk cId="4017464642" sldId="297"/>
            <ac:picMk id="3" creationId="{1F56ED82-A548-6408-AB40-FC6797E0F12D}"/>
          </ac:picMkLst>
        </pc:picChg>
        <pc:picChg chg="del mod">
          <ac:chgData name="Asha Silwal" userId="8775dca24aca3837" providerId="LiveId" clId="{70B6BD02-CD19-47CF-AFFE-0E45FAAB31CE}" dt="2023-04-08T07:21:07.793" v="228" actId="478"/>
          <ac:picMkLst>
            <pc:docMk/>
            <pc:sldMk cId="4017464642" sldId="297"/>
            <ac:picMk id="5" creationId="{294070AF-E12D-A8F6-1CEC-5DF0CB48FD26}"/>
          </ac:picMkLst>
        </pc:picChg>
        <pc:picChg chg="mod">
          <ac:chgData name="Asha Silwal" userId="8775dca24aca3837" providerId="LiveId" clId="{70B6BD02-CD19-47CF-AFFE-0E45FAAB31CE}" dt="2023-04-08T07:37:46.648" v="366" actId="14100"/>
          <ac:picMkLst>
            <pc:docMk/>
            <pc:sldMk cId="4017464642" sldId="297"/>
            <ac:picMk id="12" creationId="{8823C1DE-692A-E526-375A-CE99EC14D0EB}"/>
          </ac:picMkLst>
        </pc:picChg>
      </pc:sldChg>
      <pc:sldChg chg="addSp delSp modSp mod">
        <pc:chgData name="Asha Silwal" userId="8775dca24aca3837" providerId="LiveId" clId="{70B6BD02-CD19-47CF-AFFE-0E45FAAB31CE}" dt="2023-04-08T07:38:18.536" v="372" actId="14100"/>
        <pc:sldMkLst>
          <pc:docMk/>
          <pc:sldMk cId="3184180948" sldId="298"/>
        </pc:sldMkLst>
        <pc:spChg chg="mod">
          <ac:chgData name="Asha Silwal" userId="8775dca24aca3837" providerId="LiveId" clId="{70B6BD02-CD19-47CF-AFFE-0E45FAAB31CE}" dt="2023-04-08T07:38:05.173" v="369" actId="1076"/>
          <ac:spMkLst>
            <pc:docMk/>
            <pc:sldMk cId="3184180948" sldId="298"/>
            <ac:spMk id="2" creationId="{88E57E70-ACA6-68E5-A1B1-0AF2A27EFFC6}"/>
          </ac:spMkLst>
        </pc:spChg>
        <pc:spChg chg="add del mod">
          <ac:chgData name="Asha Silwal" userId="8775dca24aca3837" providerId="LiveId" clId="{70B6BD02-CD19-47CF-AFFE-0E45FAAB31CE}" dt="2023-04-08T06:53:20.849" v="89"/>
          <ac:spMkLst>
            <pc:docMk/>
            <pc:sldMk cId="3184180948" sldId="298"/>
            <ac:spMk id="6" creationId="{02C81131-1B7A-2CAC-22E2-1CFFFE754504}"/>
          </ac:spMkLst>
        </pc:spChg>
        <pc:picChg chg="add mod">
          <ac:chgData name="Asha Silwal" userId="8775dca24aca3837" providerId="LiveId" clId="{70B6BD02-CD19-47CF-AFFE-0E45FAAB31CE}" dt="2023-04-08T07:38:18.536" v="372" actId="14100"/>
          <ac:picMkLst>
            <pc:docMk/>
            <pc:sldMk cId="3184180948" sldId="298"/>
            <ac:picMk id="7" creationId="{16B7CDFF-5330-3A67-B8AA-C10D5C52C3C5}"/>
          </ac:picMkLst>
        </pc:picChg>
        <pc:picChg chg="del">
          <ac:chgData name="Asha Silwal" userId="8775dca24aca3837" providerId="LiveId" clId="{70B6BD02-CD19-47CF-AFFE-0E45FAAB31CE}" dt="2023-04-08T06:53:12.727" v="87" actId="478"/>
          <ac:picMkLst>
            <pc:docMk/>
            <pc:sldMk cId="3184180948" sldId="298"/>
            <ac:picMk id="8" creationId="{36E2399F-EDF0-CC73-3362-1473262947CB}"/>
          </ac:picMkLst>
        </pc:picChg>
      </pc:sldChg>
      <pc:sldChg chg="addSp delSp modSp mod">
        <pc:chgData name="Asha Silwal" userId="8775dca24aca3837" providerId="LiveId" clId="{70B6BD02-CD19-47CF-AFFE-0E45FAAB31CE}" dt="2023-04-08T07:39:09.475" v="383" actId="14100"/>
        <pc:sldMkLst>
          <pc:docMk/>
          <pc:sldMk cId="1929907254" sldId="299"/>
        </pc:sldMkLst>
        <pc:spChg chg="mod">
          <ac:chgData name="Asha Silwal" userId="8775dca24aca3837" providerId="LiveId" clId="{70B6BD02-CD19-47CF-AFFE-0E45FAAB31CE}" dt="2023-04-08T07:38:33.545" v="376" actId="1076"/>
          <ac:spMkLst>
            <pc:docMk/>
            <pc:sldMk cId="1929907254" sldId="299"/>
            <ac:spMk id="2" creationId="{1D76E497-442B-AE5A-E1F5-37670E31484F}"/>
          </ac:spMkLst>
        </pc:spChg>
        <pc:spChg chg="add del mod">
          <ac:chgData name="Asha Silwal" userId="8775dca24aca3837" providerId="LiveId" clId="{70B6BD02-CD19-47CF-AFFE-0E45FAAB31CE}" dt="2023-04-08T07:04:28.611" v="109"/>
          <ac:spMkLst>
            <pc:docMk/>
            <pc:sldMk cId="1929907254" sldId="299"/>
            <ac:spMk id="6" creationId="{292E1DEF-6C02-9D15-F825-4F4346B9F11C}"/>
          </ac:spMkLst>
        </pc:spChg>
        <pc:picChg chg="del mod">
          <ac:chgData name="Asha Silwal" userId="8775dca24aca3837" providerId="LiveId" clId="{70B6BD02-CD19-47CF-AFFE-0E45FAAB31CE}" dt="2023-04-08T07:04:03.868" v="107" actId="478"/>
          <ac:picMkLst>
            <pc:docMk/>
            <pc:sldMk cId="1929907254" sldId="299"/>
            <ac:picMk id="7" creationId="{857F3CA0-FC2D-11CD-9664-D7B194D992E4}"/>
          </ac:picMkLst>
        </pc:picChg>
        <pc:picChg chg="add mod">
          <ac:chgData name="Asha Silwal" userId="8775dca24aca3837" providerId="LiveId" clId="{70B6BD02-CD19-47CF-AFFE-0E45FAAB31CE}" dt="2023-04-08T07:39:09.475" v="383" actId="14100"/>
          <ac:picMkLst>
            <pc:docMk/>
            <pc:sldMk cId="1929907254" sldId="299"/>
            <ac:picMk id="8" creationId="{6AD7D1CD-612D-0ED0-E36B-8068F896A3FB}"/>
          </ac:picMkLst>
        </pc:picChg>
      </pc:sldChg>
      <pc:sldChg chg="modSp mod">
        <pc:chgData name="Asha Silwal" userId="8775dca24aca3837" providerId="LiveId" clId="{70B6BD02-CD19-47CF-AFFE-0E45FAAB31CE}" dt="2023-04-08T07:39:03.263" v="382" actId="14100"/>
        <pc:sldMkLst>
          <pc:docMk/>
          <pc:sldMk cId="1563691618" sldId="300"/>
        </pc:sldMkLst>
        <pc:spChg chg="mod">
          <ac:chgData name="Asha Silwal" userId="8775dca24aca3837" providerId="LiveId" clId="{70B6BD02-CD19-47CF-AFFE-0E45FAAB31CE}" dt="2023-04-08T07:38:51.491" v="380" actId="1076"/>
          <ac:spMkLst>
            <pc:docMk/>
            <pc:sldMk cId="1563691618" sldId="300"/>
            <ac:spMk id="2" creationId="{D2CB321B-9630-D7CD-3FE8-6A38758C387E}"/>
          </ac:spMkLst>
        </pc:spChg>
        <pc:picChg chg="mod">
          <ac:chgData name="Asha Silwal" userId="8775dca24aca3837" providerId="LiveId" clId="{70B6BD02-CD19-47CF-AFFE-0E45FAAB31CE}" dt="2023-04-08T07:39:03.263" v="382" actId="14100"/>
          <ac:picMkLst>
            <pc:docMk/>
            <pc:sldMk cId="1563691618" sldId="300"/>
            <ac:picMk id="7" creationId="{7A1C8006-5CFC-3E9B-9D35-4E14D21565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AE6CA-4C50-4A08-A382-B5CA37697E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F0E7-7C54-4577-98E7-A51CAC0F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0CBB-6CFD-46DA-9018-631B2331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6E124-C867-420B-8D21-2F1539E2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6266-5A9A-43BA-BFDE-591E284C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F739-6330-4B6D-8DFF-6B9662A6910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9905-B936-4A51-B7AF-79E7D043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37102-9B2D-4C34-8BD3-CB8DE51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E80E-1332-4469-AFE1-705462DB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1BE00-BE3E-49C1-B2C0-3A8A704E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393C-836C-40FA-BE47-A6B615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A34F-9A18-4416-B2A6-1958074DB4B6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BCBA-8F19-49DD-8DC6-249BE64A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4018-6A9C-411E-A5A6-9B8D9E1F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EB40C-1565-4AA5-BCCF-54630424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9674B-9401-4515-991E-E7FE724A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3DA4-BD71-45DD-8D3C-FE1CF87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93A-FEBA-4BC9-A92A-64E3B2720AC6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6DAC-397E-4B7E-A2FA-ABAC7A98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72E5-8A6E-4464-BBBB-895642D8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3583-374E-4231-95B2-EF06E4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6EF2-8A05-46AF-8BD5-06F6D929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8CB1-919E-475E-81B4-53957BA8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639-605B-4604-AAC0-AE66B609EE8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39A7-1246-46B7-9C36-15A202CC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E209-155D-4DC1-B440-40BCD159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D9C0-1ECE-41E5-88A7-761800BA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B479-6360-4483-9E89-9D867425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9E86-C5ED-438A-A006-2456D3D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B494-38D8-4DF2-AE75-9E717A6E21B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91C4-A264-454F-8AF1-9EF480BD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341A-0BE3-4FA8-8199-9F72FE3A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9711-65E0-4933-AA84-A4036307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B2A7-461F-4E15-B4A3-53A937A5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8FDE6-C89D-46C6-8256-FB38013CB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12D8-461F-44E3-B10A-68B228DB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969D-FD8C-4CE2-B5E8-9F95E017EA2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3BC1-CFD6-4B08-A108-7A946BD9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D937-029C-4EE1-B69A-57AE5FD2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6ACF-672A-4050-9FB9-D0F91085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5935C-9DF3-4516-B191-6EB376A8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A9E1-3DFD-4323-B1BB-3E4698D48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7BA34-C5A1-42AB-A58A-C9CBA4332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AE5E0-68FA-43E0-82FC-264365AE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E16D7-4E1E-41B4-BD89-E86D15D7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CDA4-FC4F-412D-9A33-826BC238877F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589D-FC78-4037-96E9-9900EF1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9CC8D-FDD1-4237-8243-2BA07A97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F16F-6930-4F97-873F-1CC997FF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013A2-A9DF-4F0A-B851-A5741BA7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EAD9-9992-4F19-8CA7-1671B79507AC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64CA4-A75A-4FA9-9ADE-5D1CB0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369A1-E021-4CAD-8657-F683BEC5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8525E-DE0D-4BC5-91BA-88103670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B3AA-81E4-4E46-AE39-1FC063372367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34E56-A485-4154-81F4-3AD4345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F12E-B755-44B3-9FC4-F3B33BCB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DFBD-8E53-4F6B-93EC-D215BD9F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FFAB-5BBD-4DAF-8806-AD311226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A9CD6-AC6E-47D4-9D77-DE2EB892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AB25E-5CA2-4503-A0BA-38A8718A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BBF8-F27D-44DA-B174-F5E70C79F2C0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EA552-EBA9-4865-979D-BED66E3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DA133-6254-490F-9D6E-1045EB3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B02-48FD-4E6E-8B77-28AFC2C9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82F60-3F8C-4778-BCD9-CE7780870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12F2A-627C-4CF6-8FEB-C25BCCAC3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766A4-6026-47C5-9183-37FE931E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0993-1B86-4DE7-8481-D9D0BF9BEB78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A66BC-850B-425B-B374-F93784EA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3DFE-F216-44AE-BB93-BA70706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CD91E-404A-455D-A2B4-BB8E2B6B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BAD41-CE67-4B03-805A-014A51E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06E0-A6DB-4C05-9B07-0AB5E4556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3B8-F699-4700-B536-A1758183071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1764-4C1E-496B-891B-F1C15F71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B545-E64A-46EA-9AED-139C8349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7B32-F6E7-44A9-B2E8-2D3BE230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mpletestcases.com/incremental-model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901B-6001-4D00-A6EE-217E45AC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353" y="42006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 PROJECT-II FINAL DEFENSE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THE FASHION GALLERY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AB930-7A1B-4004-8B35-570018F0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353" y="3172792"/>
            <a:ext cx="9144000" cy="311943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Project Members</a:t>
            </a:r>
          </a:p>
          <a:p>
            <a:pPr algn="ctr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Asha Silwal(</a:t>
            </a:r>
            <a:r>
              <a:rPr lang="en-US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 Regd. No : 6-2-253-2-2019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algn="ctr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Puja Thapa(</a:t>
            </a:r>
            <a:r>
              <a:rPr lang="en-US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 Regd. No : 6-2-253-8-2019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buNone/>
            </a:pPr>
            <a:endParaRPr lang="en-US" sz="2400" dirty="0"/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Submitted  To: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Application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2080-08-11</a:t>
            </a:r>
          </a:p>
          <a:p>
            <a:endParaRPr lang="en-US" dirty="0"/>
          </a:p>
        </p:txBody>
      </p:sp>
      <p:pic>
        <p:nvPicPr>
          <p:cNvPr id="1026" name="Picture 2" descr="Jana Bhawana Campus Vacancy">
            <a:extLst>
              <a:ext uri="{FF2B5EF4-FFF2-40B4-BE49-F238E27FC236}">
                <a16:creationId xmlns:a16="http://schemas.microsoft.com/office/drawing/2014/main" id="{89B0B7F4-8976-4D5A-91C7-B66B12695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813773" y="708576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7782B1-CAAD-4C01-91A4-72A6730D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292229"/>
            <a:ext cx="2743200" cy="36512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716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258A-F37E-4AB0-B027-5D4014A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59" y="133162"/>
            <a:ext cx="9448800" cy="109574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EF15-929F-4733-8793-0A48750E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59" y="1601012"/>
            <a:ext cx="10479741" cy="4351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tudy by A. R. Mohanty et al.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[6]</a:t>
            </a:r>
          </a:p>
          <a:p>
            <a:pPr>
              <a:buFontTx/>
              <a:buChar char="-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linear search was effective in identifying and extracting important features from images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tudy by MetaPack (2020)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[7]</a:t>
            </a:r>
          </a:p>
          <a:p>
            <a:pPr>
              <a:buFontTx/>
              <a:buChar char="-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delivery methods are in line with industry standards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tudy by Sharma et al. (2021)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[8]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payment integration enhances customer experience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D4E524AD-CBBB-468A-9F33-828C446E8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4487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DA7E-38C3-4616-8718-C71279BF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24600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9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1061-C397-4D8D-BFA9-C684C07A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6133"/>
            <a:ext cx="9299294" cy="91287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0A88EE2-82B9-F788-A03C-A2D5A343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0576"/>
            <a:ext cx="3932237" cy="4618412"/>
          </a:xfrm>
        </p:spPr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0EA94-621E-47DE-9A34-75975200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08219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Jana Bhawana Campus Vacancy">
            <a:extLst>
              <a:ext uri="{FF2B5EF4-FFF2-40B4-BE49-F238E27FC236}">
                <a16:creationId xmlns:a16="http://schemas.microsoft.com/office/drawing/2014/main" id="{45C936DE-9CEB-41F5-BE37-9D8F04E8A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274176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7C29EC-F156-435E-B0C2-EB26264A4BD3}"/>
              </a:ext>
            </a:extLst>
          </p:cNvPr>
          <p:cNvSpPr txBox="1"/>
          <p:nvPr/>
        </p:nvSpPr>
        <p:spPr>
          <a:xfrm>
            <a:off x="142044" y="6391256"/>
            <a:ext cx="6096000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Incremental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[9]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A2782C-EC64-52C3-3281-4D4EC314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929" y="1134788"/>
            <a:ext cx="5365376" cy="5607845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0" indent="0">
              <a:buNone/>
            </a:pPr>
            <a:r>
              <a:rPr lang="en-US" b="1" dirty="0"/>
              <a:t>i. Functional Requirements</a:t>
            </a:r>
          </a:p>
          <a:p>
            <a:pPr>
              <a:buFontTx/>
              <a:buChar char="-"/>
            </a:pPr>
            <a:r>
              <a:rPr lang="en-US" dirty="0"/>
              <a:t>home page(login form)</a:t>
            </a:r>
          </a:p>
          <a:p>
            <a:pPr>
              <a:buFontTx/>
              <a:buChar char="-"/>
            </a:pPr>
            <a:r>
              <a:rPr lang="en-US" dirty="0"/>
              <a:t>registration Page</a:t>
            </a:r>
          </a:p>
          <a:p>
            <a:pPr>
              <a:buFontTx/>
              <a:buChar char="-"/>
            </a:pPr>
            <a:r>
              <a:rPr lang="en-US" dirty="0"/>
              <a:t>product lists page</a:t>
            </a:r>
          </a:p>
          <a:p>
            <a:pPr>
              <a:buFontTx/>
              <a:buChar char="-"/>
            </a:pPr>
            <a:r>
              <a:rPr lang="en-US" dirty="0"/>
              <a:t>shopping cart page</a:t>
            </a:r>
          </a:p>
          <a:p>
            <a:pPr marL="0" indent="0">
              <a:buNone/>
            </a:pPr>
            <a:r>
              <a:rPr lang="en-US" b="1" dirty="0"/>
              <a:t>ii. Non-Functional Requirements</a:t>
            </a:r>
          </a:p>
          <a:p>
            <a:pPr>
              <a:buFontTx/>
              <a:buChar char="-"/>
            </a:pPr>
            <a:r>
              <a:rPr lang="en-US" dirty="0"/>
              <a:t>fast and accurate</a:t>
            </a:r>
          </a:p>
          <a:p>
            <a:pPr>
              <a:buFontTx/>
              <a:buChar char="-"/>
            </a:pPr>
            <a:r>
              <a:rPr lang="en-US" dirty="0"/>
              <a:t>user friendly environment</a:t>
            </a:r>
          </a:p>
          <a:p>
            <a:pPr>
              <a:buFontTx/>
              <a:buChar char="-"/>
            </a:pPr>
            <a:r>
              <a:rPr lang="en-US" dirty="0"/>
              <a:t>effective and efficient performance</a:t>
            </a:r>
          </a:p>
          <a:p>
            <a:r>
              <a:rPr lang="en-US" b="1" dirty="0"/>
              <a:t>First Increment :</a:t>
            </a:r>
          </a:p>
          <a:p>
            <a:pPr marL="0" indent="0">
              <a:buNone/>
            </a:pPr>
            <a:r>
              <a:rPr lang="en-US" dirty="0"/>
              <a:t>-  Planning and development of interfaces</a:t>
            </a:r>
          </a:p>
          <a:p>
            <a:r>
              <a:rPr lang="en-US" b="1" dirty="0"/>
              <a:t>Second Increment : </a:t>
            </a:r>
          </a:p>
          <a:p>
            <a:pPr marL="0" indent="0">
              <a:buNone/>
            </a:pPr>
            <a:r>
              <a:rPr lang="en-US" dirty="0"/>
              <a:t>- Insertion and management of products</a:t>
            </a:r>
          </a:p>
          <a:p>
            <a:pPr marL="0" indent="0">
              <a:buNone/>
            </a:pPr>
            <a:r>
              <a:rPr lang="en-US" dirty="0"/>
              <a:t>- Connection of database</a:t>
            </a:r>
          </a:p>
          <a:p>
            <a:r>
              <a:rPr lang="en-US" b="1" dirty="0"/>
              <a:t>Third Increment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- Integrating system, final testing and maintaining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3EC80-5EB8-57F0-0398-81E774E3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7" y="1108858"/>
            <a:ext cx="5274945" cy="52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0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9BFC-F5C9-99FC-08C9-921D4B4E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14"/>
            <a:ext cx="9489142" cy="8391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601B-39D2-8E22-C7DD-C2921948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2436"/>
            <a:ext cx="6754092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71A5-24AD-D264-9628-D6A0386A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2800" dirty="0"/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352950BE-1878-C051-6061-3F8D67C8B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99C446D-BB76-1D23-3A11-7CFE270B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60" y="6488926"/>
            <a:ext cx="78308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Figure 4: Use Case </a:t>
            </a:r>
            <a:r>
              <a:rPr lang="en-US" alt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iagram Of The Fashion Gallery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E672F4-1301-FC9F-6904-66FE8CE96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60" y="1317812"/>
            <a:ext cx="9115069" cy="51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A32C-F900-E76E-57C3-BBB75485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211324"/>
            <a:ext cx="9408459" cy="85892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F5B73-2FB6-E73F-AFA9-16BF600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586" y="6311900"/>
            <a:ext cx="2455195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23C1DE-692A-E526-375A-CE99EC14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9" y="1315475"/>
            <a:ext cx="10058400" cy="446918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F7F0C0-250D-5D66-36D5-5173A87B7331}"/>
              </a:ext>
            </a:extLst>
          </p:cNvPr>
          <p:cNvSpPr txBox="1"/>
          <p:nvPr/>
        </p:nvSpPr>
        <p:spPr>
          <a:xfrm>
            <a:off x="3734921" y="621627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Figure 5 : Block Diagram </a:t>
            </a: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 The Fashion Gallery</a:t>
            </a:r>
            <a:endParaRPr lang="en-US" b="1" dirty="0"/>
          </a:p>
        </p:txBody>
      </p:sp>
      <p:pic>
        <p:nvPicPr>
          <p:cNvPr id="3" name="Picture 2" descr="Jana Bhawana Campus Vacancy">
            <a:extLst>
              <a:ext uri="{FF2B5EF4-FFF2-40B4-BE49-F238E27FC236}">
                <a16:creationId xmlns:a16="http://schemas.microsoft.com/office/drawing/2014/main" id="{1F56ED82-A548-6408-AB40-FC6797E0F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878863" y="18097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A32C-F900-E76E-57C3-BBB75485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211324"/>
            <a:ext cx="9408459" cy="85892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F5B73-2FB6-E73F-AFA9-16BF600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586" y="6311900"/>
            <a:ext cx="2455195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F7F0C0-250D-5D66-36D5-5173A87B7331}"/>
              </a:ext>
            </a:extLst>
          </p:cNvPr>
          <p:cNvSpPr txBox="1"/>
          <p:nvPr/>
        </p:nvSpPr>
        <p:spPr>
          <a:xfrm>
            <a:off x="3734921" y="621627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Figure 5 : Zero Level DFD </a:t>
            </a: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 The Fashion Gallery</a:t>
            </a:r>
            <a:endParaRPr lang="en-US" b="1" dirty="0"/>
          </a:p>
        </p:txBody>
      </p:sp>
      <p:pic>
        <p:nvPicPr>
          <p:cNvPr id="3" name="Picture 2" descr="Jana Bhawana Campus Vacancy">
            <a:extLst>
              <a:ext uri="{FF2B5EF4-FFF2-40B4-BE49-F238E27FC236}">
                <a16:creationId xmlns:a16="http://schemas.microsoft.com/office/drawing/2014/main" id="{1F56ED82-A548-6408-AB40-FC6797E0F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878863" y="18097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A80EFF-9D46-260C-A528-09D6A600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1" y="1070252"/>
            <a:ext cx="10228922" cy="48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7E70-ACA6-68E5-A1B1-0AF2A27E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58092"/>
            <a:ext cx="9542929" cy="9719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D709-D2B7-5F0B-9D68-394035B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30576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sz="2800" dirty="0"/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B2951328-98AC-2806-2006-F98D3EEDA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5F76D-1067-A1F2-90B2-3407A6039FE3}"/>
              </a:ext>
            </a:extLst>
          </p:cNvPr>
          <p:cNvSpPr txBox="1"/>
          <p:nvPr/>
        </p:nvSpPr>
        <p:spPr>
          <a:xfrm>
            <a:off x="3920938" y="648866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Figure 6: System Flowchart Of The Fashion Gallery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2F266-F22A-3006-1D55-E6D2D515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5" y="1035424"/>
            <a:ext cx="8881878" cy="52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E497-442B-AE5A-E1F5-37670E31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55541"/>
            <a:ext cx="10515600" cy="92784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19793-3F0C-6B77-2591-84164C2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sz="2800" dirty="0"/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2D9525DE-0DD7-304B-5F3D-6A85D9389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724B2-6C45-100E-D68B-B063FEE1D735}"/>
              </a:ext>
            </a:extLst>
          </p:cNvPr>
          <p:cNvSpPr txBox="1"/>
          <p:nvPr/>
        </p:nvSpPr>
        <p:spPr>
          <a:xfrm>
            <a:off x="2796988" y="6433127"/>
            <a:ext cx="750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Figure 7: Flowchart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 Content-based Filtering On The Fashion Gallery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E8FEAF-F754-AFF3-C24D-163C471C9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8" y="820271"/>
            <a:ext cx="5486399" cy="53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321B-9630-D7CD-3FE8-6A38758C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278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3A71-7778-C808-4F33-0A13565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1900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sz="2800" dirty="0"/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5B231C0B-1BA2-46AF-E883-A0632C8F4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5932C-C74C-CD92-98D7-03FB2B173A65}"/>
              </a:ext>
            </a:extLst>
          </p:cNvPr>
          <p:cNvSpPr txBox="1"/>
          <p:nvPr/>
        </p:nvSpPr>
        <p:spPr>
          <a:xfrm>
            <a:off x="2783541" y="6306105"/>
            <a:ext cx="6832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Figure 8: Flowchart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 Linear Search On The Fashion Gallery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743CA2-EC47-D8EE-DB5D-5F475E3D6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4" y="703589"/>
            <a:ext cx="7019364" cy="54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B602-066C-1F0E-DC0A-08D7CAED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4509"/>
            <a:ext cx="10515600" cy="7710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102724D-C156-8686-3FB3-95C23D40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1" y="1045696"/>
            <a:ext cx="9516036" cy="5158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</a:p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A4A4E-60D3-35E0-E4AB-AEDA08F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0664" y="6310312"/>
            <a:ext cx="2493818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sz="2800" dirty="0"/>
          </a:p>
        </p:txBody>
      </p:sp>
      <p:pic>
        <p:nvPicPr>
          <p:cNvPr id="10" name="Picture 2" descr="Jana Bhawana Campus Vacancy">
            <a:extLst>
              <a:ext uri="{FF2B5EF4-FFF2-40B4-BE49-F238E27FC236}">
                <a16:creationId xmlns:a16="http://schemas.microsoft.com/office/drawing/2014/main" id="{E8DB1B2A-2519-A12E-A474-2F4D3757A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923196" y="70152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F6370E-BA96-6034-9283-C51A6B57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1504017"/>
            <a:ext cx="10789022" cy="17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">
            <a:extLst>
              <a:ext uri="{FF2B5EF4-FFF2-40B4-BE49-F238E27FC236}">
                <a16:creationId xmlns:a16="http://schemas.microsoft.com/office/drawing/2014/main" id="{13C70348-2DFE-E91F-16D2-828C6FC4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3225169"/>
            <a:ext cx="10789022" cy="310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33434EEA-292E-F967-748C-41ED3C69A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5942486-32B5-9AD1-FC03-85FA0940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B602-066C-1F0E-DC0A-08D7CAED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4509"/>
            <a:ext cx="10515600" cy="7710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102724D-C156-8686-3FB3-95C23D40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1" y="1045696"/>
            <a:ext cx="9516036" cy="5158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User Page</a:t>
            </a:r>
          </a:p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A4A4E-60D3-35E0-E4AB-AEDA08F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0664" y="6310312"/>
            <a:ext cx="2493818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sz="2800" dirty="0"/>
          </a:p>
        </p:txBody>
      </p:sp>
      <p:pic>
        <p:nvPicPr>
          <p:cNvPr id="10" name="Picture 2" descr="Jana Bhawana Campus Vacancy">
            <a:extLst>
              <a:ext uri="{FF2B5EF4-FFF2-40B4-BE49-F238E27FC236}">
                <a16:creationId xmlns:a16="http://schemas.microsoft.com/office/drawing/2014/main" id="{E8DB1B2A-2519-A12E-A474-2F4D3757A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77C96-692D-8F27-A11E-3B3B8F04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5" y="1601650"/>
            <a:ext cx="11789858" cy="46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3112-444C-45C1-9C44-CBBB26D0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89"/>
            <a:ext cx="938156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5589-6167-4D4C-944D-D6A15091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“The Fashion Gallery” is web-based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Provide SQL-based solution to store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Develop project under incremental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Variety of items for different gender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Payment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Easy search and recommendations of related products</a:t>
            </a:r>
          </a:p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715747F3-CCC7-4DD9-AB0F-DB9D64293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866782" y="409643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5CD5-B4BA-4A7F-8969-58645D65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11900"/>
            <a:ext cx="2663687" cy="36512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401641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74F-9819-FF60-F343-89F2951A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29" y="0"/>
            <a:ext cx="10515600" cy="98338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5E40-6A67-3F47-13EB-E9FEAC2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7736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sz="2800" dirty="0"/>
          </a:p>
        </p:txBody>
      </p:sp>
      <p:pic>
        <p:nvPicPr>
          <p:cNvPr id="8" name="Picture 2" descr="Jana Bhawana Campus Vacancy">
            <a:extLst>
              <a:ext uri="{FF2B5EF4-FFF2-40B4-BE49-F238E27FC236}">
                <a16:creationId xmlns:a16="http://schemas.microsoft.com/office/drawing/2014/main" id="{5B50B1E6-D336-B7F8-197E-2E57B11B0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9F5D8-4D07-09E6-BA69-D78E1BF4B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601650"/>
            <a:ext cx="11846858" cy="44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74F-9819-FF60-F343-89F2951A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29" y="0"/>
            <a:ext cx="10515600" cy="98338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5E40-6A67-3F47-13EB-E9FEAC2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7736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sz="2800" dirty="0"/>
          </a:p>
        </p:txBody>
      </p:sp>
      <p:pic>
        <p:nvPicPr>
          <p:cNvPr id="8" name="Picture 2" descr="Jana Bhawana Campus Vacancy">
            <a:extLst>
              <a:ext uri="{FF2B5EF4-FFF2-40B4-BE49-F238E27FC236}">
                <a16:creationId xmlns:a16="http://schemas.microsoft.com/office/drawing/2014/main" id="{5B50B1E6-D336-B7F8-197E-2E57B11B0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874096-EBCE-FDC1-B4D1-40B189A9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DC571E-23FA-EDA4-D948-B51F38A2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34" y="2370603"/>
            <a:ext cx="6508377" cy="38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74F-9819-FF60-F343-89F2951A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29" y="0"/>
            <a:ext cx="10515600" cy="98338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5E40-6A67-3F47-13EB-E9FEAC2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7736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sz="2800" dirty="0"/>
          </a:p>
        </p:txBody>
      </p:sp>
      <p:pic>
        <p:nvPicPr>
          <p:cNvPr id="8" name="Picture 2" descr="Jana Bhawana Campus Vacancy">
            <a:extLst>
              <a:ext uri="{FF2B5EF4-FFF2-40B4-BE49-F238E27FC236}">
                <a16:creationId xmlns:a16="http://schemas.microsoft.com/office/drawing/2014/main" id="{5B50B1E6-D336-B7F8-197E-2E57B11B0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874096-EBCE-FDC1-B4D1-40B189A9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34998-F364-4E21-7795-4B8F24AE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2270872"/>
            <a:ext cx="11808661" cy="39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74F-9819-FF60-F343-89F2951A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29" y="0"/>
            <a:ext cx="10515600" cy="98338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5E40-6A67-3F47-13EB-E9FEAC2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7736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sz="2800" dirty="0"/>
          </a:p>
        </p:txBody>
      </p:sp>
      <p:pic>
        <p:nvPicPr>
          <p:cNvPr id="8" name="Picture 2" descr="Jana Bhawana Campus Vacancy">
            <a:extLst>
              <a:ext uri="{FF2B5EF4-FFF2-40B4-BE49-F238E27FC236}">
                <a16:creationId xmlns:a16="http://schemas.microsoft.com/office/drawing/2014/main" id="{5B50B1E6-D336-B7F8-197E-2E57B11B0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874096-EBCE-FDC1-B4D1-40B189A9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0271"/>
            <a:ext cx="7552765" cy="53566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Admin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6C8F5-FB75-A498-57C8-B6078964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4" y="1398494"/>
            <a:ext cx="9668435" cy="49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17916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AND 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2F6B-C395-5526-1CD3-F287AD0C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1650"/>
            <a:ext cx="10515599" cy="4575313"/>
          </a:xfrm>
        </p:spPr>
        <p:txBody>
          <a:bodyPr>
            <a:normAutofit fontScale="92500" lnSpcReduction="10000"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Module </a:t>
            </a: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Manages user accounts and access to the system.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Product Catalogue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Organizes and displays a variety of clothing items and accessories.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Facilitates the selection and accumulation of desired items for purchase.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Search Functionality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Enables users to find specific products quickly.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Collaborative Filtering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Recommends items based on user preferences and history.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Payment Integration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Handles secure online transactions.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 Review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Allows users to share feedback on products and services.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2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Inventory Management Module : </a:t>
            </a:r>
            <a:r>
              <a:rPr lang="en-GB" sz="2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Organizes and tracks a large number of products.</a:t>
            </a:r>
            <a:endParaRPr lang="en-US" sz="2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2295EE-5391-FAEB-8543-D93C03680BD1}"/>
              </a:ext>
            </a:extLst>
          </p:cNvPr>
          <p:cNvSpPr txBox="1"/>
          <p:nvPr/>
        </p:nvSpPr>
        <p:spPr>
          <a:xfrm>
            <a:off x="983342" y="9723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Implemented Modules</a:t>
            </a:r>
          </a:p>
        </p:txBody>
      </p:sp>
    </p:spTree>
    <p:extLst>
      <p:ext uri="{BB962C8B-B14F-4D97-AF65-F5344CB8AC3E}">
        <p14:creationId xmlns:p14="http://schemas.microsoft.com/office/powerpoint/2010/main" val="387747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9112625" cy="132556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AND TESTING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E477A0D-8B07-19D6-3801-14F9F9B10F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2106966"/>
              </p:ext>
            </p:extLst>
          </p:nvPr>
        </p:nvGraphicFramePr>
        <p:xfrm>
          <a:off x="297543" y="2235200"/>
          <a:ext cx="5448974" cy="4087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292">
                  <a:extLst>
                    <a:ext uri="{9D8B030D-6E8A-4147-A177-3AD203B41FA5}">
                      <a16:colId xmlns:a16="http://schemas.microsoft.com/office/drawing/2014/main" val="204632538"/>
                    </a:ext>
                  </a:extLst>
                </a:gridCol>
                <a:gridCol w="1598221">
                  <a:extLst>
                    <a:ext uri="{9D8B030D-6E8A-4147-A177-3AD203B41FA5}">
                      <a16:colId xmlns:a16="http://schemas.microsoft.com/office/drawing/2014/main" val="1663529443"/>
                    </a:ext>
                  </a:extLst>
                </a:gridCol>
                <a:gridCol w="1927586">
                  <a:extLst>
                    <a:ext uri="{9D8B030D-6E8A-4147-A177-3AD203B41FA5}">
                      <a16:colId xmlns:a16="http://schemas.microsoft.com/office/drawing/2014/main" val="1460948663"/>
                    </a:ext>
                  </a:extLst>
                </a:gridCol>
                <a:gridCol w="1369875">
                  <a:extLst>
                    <a:ext uri="{9D8B030D-6E8A-4147-A177-3AD203B41FA5}">
                      <a16:colId xmlns:a16="http://schemas.microsoft.com/office/drawing/2014/main" val="2344737850"/>
                    </a:ext>
                  </a:extLst>
                </a:gridCol>
              </a:tblGrid>
              <a:tr h="689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extLst>
                  <a:ext uri="{0D108BD9-81ED-4DB2-BD59-A6C34878D82A}">
                    <a16:rowId xmlns:a16="http://schemas.microsoft.com/office/drawing/2014/main" val="3202424771"/>
                  </a:ext>
                </a:extLst>
              </a:tr>
              <a:tr h="1698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 with valid username and password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successfully !!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admin to admin’s index page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extLst>
                  <a:ext uri="{0D108BD9-81ED-4DB2-BD59-A6C34878D82A}">
                    <a16:rowId xmlns:a16="http://schemas.microsoft.com/office/drawing/2014/main" val="3360407220"/>
                  </a:ext>
                </a:extLst>
              </a:tr>
              <a:tr h="1698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 with invalid username or password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failed !!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message for valid input insertion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extLst>
                  <a:ext uri="{0D108BD9-81ED-4DB2-BD59-A6C34878D82A}">
                    <a16:rowId xmlns:a16="http://schemas.microsoft.com/office/drawing/2014/main" val="361313885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17C393A-10FE-1FAD-FA1B-7B339CBA42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8127092"/>
              </p:ext>
            </p:extLst>
          </p:nvPr>
        </p:nvGraphicFramePr>
        <p:xfrm>
          <a:off x="5950858" y="2222762"/>
          <a:ext cx="5670319" cy="4087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964">
                  <a:extLst>
                    <a:ext uri="{9D8B030D-6E8A-4147-A177-3AD203B41FA5}">
                      <a16:colId xmlns:a16="http://schemas.microsoft.com/office/drawing/2014/main" val="945410696"/>
                    </a:ext>
                  </a:extLst>
                </a:gridCol>
                <a:gridCol w="1659383">
                  <a:extLst>
                    <a:ext uri="{9D8B030D-6E8A-4147-A177-3AD203B41FA5}">
                      <a16:colId xmlns:a16="http://schemas.microsoft.com/office/drawing/2014/main" val="145510785"/>
                    </a:ext>
                  </a:extLst>
                </a:gridCol>
                <a:gridCol w="2013450">
                  <a:extLst>
                    <a:ext uri="{9D8B030D-6E8A-4147-A177-3AD203B41FA5}">
                      <a16:colId xmlns:a16="http://schemas.microsoft.com/office/drawing/2014/main" val="4206047898"/>
                    </a:ext>
                  </a:extLst>
                </a:gridCol>
                <a:gridCol w="1457522">
                  <a:extLst>
                    <a:ext uri="{9D8B030D-6E8A-4147-A177-3AD203B41FA5}">
                      <a16:colId xmlns:a16="http://schemas.microsoft.com/office/drawing/2014/main" val="3906249257"/>
                    </a:ext>
                  </a:extLst>
                </a:gridCol>
              </a:tblGrid>
              <a:tr h="7732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extLst>
                  <a:ext uri="{0D108BD9-81ED-4DB2-BD59-A6C34878D82A}">
                    <a16:rowId xmlns:a16="http://schemas.microsoft.com/office/drawing/2014/main" val="3057604973"/>
                  </a:ext>
                </a:extLst>
              </a:tr>
              <a:tr h="140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 with valid email and password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successfully !!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user to index page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extLst>
                  <a:ext uri="{0D108BD9-81ED-4DB2-BD59-A6C34878D82A}">
                    <a16:rowId xmlns:a16="http://schemas.microsoft.com/office/drawing/2014/main" val="2725379727"/>
                  </a:ext>
                </a:extLst>
              </a:tr>
              <a:tr h="1904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 with invalid email or password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failed !!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message for valid input insertion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13" marR="63513" marT="0" marB="0"/>
                </a:tc>
                <a:extLst>
                  <a:ext uri="{0D108BD9-81ED-4DB2-BD59-A6C34878D82A}">
                    <a16:rowId xmlns:a16="http://schemas.microsoft.com/office/drawing/2014/main" val="845035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1256" y="638558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2BC67-D4F8-4E98-A859-44BE9A62DE47}"/>
              </a:ext>
            </a:extLst>
          </p:cNvPr>
          <p:cNvSpPr txBox="1"/>
          <p:nvPr/>
        </p:nvSpPr>
        <p:spPr>
          <a:xfrm>
            <a:off x="280539" y="1441710"/>
            <a:ext cx="567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Unit Testing for Admin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0F18C-1886-DFD3-3E99-E68C22BE78A4}"/>
              </a:ext>
            </a:extLst>
          </p:cNvPr>
          <p:cNvSpPr txBox="1"/>
          <p:nvPr/>
        </p:nvSpPr>
        <p:spPr>
          <a:xfrm>
            <a:off x="5950858" y="1404194"/>
            <a:ext cx="5110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Unit Testing for User Module</a:t>
            </a:r>
          </a:p>
        </p:txBody>
      </p:sp>
    </p:spTree>
    <p:extLst>
      <p:ext uri="{BB962C8B-B14F-4D97-AF65-F5344CB8AC3E}">
        <p14:creationId xmlns:p14="http://schemas.microsoft.com/office/powerpoint/2010/main" val="16252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9112625" cy="881631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AND 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1256" y="638558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205309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0B8979C-BEA2-BF4D-CA1A-6FA839CEBA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5827062"/>
              </p:ext>
            </p:extLst>
          </p:nvPr>
        </p:nvGraphicFramePr>
        <p:xfrm>
          <a:off x="138782" y="1441834"/>
          <a:ext cx="6033418" cy="5196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542">
                  <a:extLst>
                    <a:ext uri="{9D8B030D-6E8A-4147-A177-3AD203B41FA5}">
                      <a16:colId xmlns:a16="http://schemas.microsoft.com/office/drawing/2014/main" val="3201528048"/>
                    </a:ext>
                  </a:extLst>
                </a:gridCol>
                <a:gridCol w="1268318">
                  <a:extLst>
                    <a:ext uri="{9D8B030D-6E8A-4147-A177-3AD203B41FA5}">
                      <a16:colId xmlns:a16="http://schemas.microsoft.com/office/drawing/2014/main" val="3441861810"/>
                    </a:ext>
                  </a:extLst>
                </a:gridCol>
                <a:gridCol w="1268318">
                  <a:extLst>
                    <a:ext uri="{9D8B030D-6E8A-4147-A177-3AD203B41FA5}">
                      <a16:colId xmlns:a16="http://schemas.microsoft.com/office/drawing/2014/main" val="635132424"/>
                    </a:ext>
                  </a:extLst>
                </a:gridCol>
                <a:gridCol w="1543087">
                  <a:extLst>
                    <a:ext uri="{9D8B030D-6E8A-4147-A177-3AD203B41FA5}">
                      <a16:colId xmlns:a16="http://schemas.microsoft.com/office/drawing/2014/main" val="1397372277"/>
                    </a:ext>
                  </a:extLst>
                </a:gridCol>
                <a:gridCol w="1256153">
                  <a:extLst>
                    <a:ext uri="{9D8B030D-6E8A-4147-A177-3AD203B41FA5}">
                      <a16:colId xmlns:a16="http://schemas.microsoft.com/office/drawing/2014/main" val="2032202886"/>
                    </a:ext>
                  </a:extLst>
                </a:gridCol>
              </a:tblGrid>
              <a:tr h="445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32354"/>
                  </a:ext>
                </a:extLst>
              </a:tr>
              <a:tr h="582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valid login details for admin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to  admin’s index page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extLst>
                  <a:ext uri="{0D108BD9-81ED-4DB2-BD59-A6C34878D82A}">
                    <a16:rowId xmlns:a16="http://schemas.microsoft.com/office/drawing/2014/main" val="2026911720"/>
                  </a:ext>
                </a:extLst>
              </a:tr>
              <a:tr h="1166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Insertion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Fill all the fields in insertion with product details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 successful !!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should be inserted to database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extLst>
                  <a:ext uri="{0D108BD9-81ED-4DB2-BD59-A6C34878D82A}">
                    <a16:rowId xmlns:a16="http://schemas.microsoft.com/office/drawing/2014/main" val="1158519378"/>
                  </a:ext>
                </a:extLst>
              </a:tr>
              <a:tr h="988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Update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details that should be changed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Changed successful Changes should be saved to database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extLst>
                  <a:ext uri="{0D108BD9-81ED-4DB2-BD59-A6C34878D82A}">
                    <a16:rowId xmlns:a16="http://schemas.microsoft.com/office/drawing/2014/main" val="796674629"/>
                  </a:ext>
                </a:extLst>
              </a:tr>
              <a:tr h="1190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Search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letters or name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 that matched search letter or name should be displayed to screen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extLst>
                  <a:ext uri="{0D108BD9-81ED-4DB2-BD59-A6C34878D82A}">
                    <a16:rowId xmlns:a16="http://schemas.microsoft.com/office/drawing/2014/main" val="2669727087"/>
                  </a:ext>
                </a:extLst>
              </a:tr>
              <a:tr h="823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Delete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 cross sign to delete product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should be deleted from database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509" marR="60509" marT="0" marB="0"/>
                </a:tc>
                <a:extLst>
                  <a:ext uri="{0D108BD9-81ED-4DB2-BD59-A6C34878D82A}">
                    <a16:rowId xmlns:a16="http://schemas.microsoft.com/office/drawing/2014/main" val="396773764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E225DEB-C107-1000-520F-A853E22A3D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6221345"/>
              </p:ext>
            </p:extLst>
          </p:nvPr>
        </p:nvGraphicFramePr>
        <p:xfrm>
          <a:off x="6357257" y="1441833"/>
          <a:ext cx="5695962" cy="4943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02">
                  <a:extLst>
                    <a:ext uri="{9D8B030D-6E8A-4147-A177-3AD203B41FA5}">
                      <a16:colId xmlns:a16="http://schemas.microsoft.com/office/drawing/2014/main" val="1012468754"/>
                    </a:ext>
                  </a:extLst>
                </a:gridCol>
                <a:gridCol w="1194970">
                  <a:extLst>
                    <a:ext uri="{9D8B030D-6E8A-4147-A177-3AD203B41FA5}">
                      <a16:colId xmlns:a16="http://schemas.microsoft.com/office/drawing/2014/main" val="2382891722"/>
                    </a:ext>
                  </a:extLst>
                </a:gridCol>
                <a:gridCol w="1194970">
                  <a:extLst>
                    <a:ext uri="{9D8B030D-6E8A-4147-A177-3AD203B41FA5}">
                      <a16:colId xmlns:a16="http://schemas.microsoft.com/office/drawing/2014/main" val="3285594876"/>
                    </a:ext>
                  </a:extLst>
                </a:gridCol>
                <a:gridCol w="1453850">
                  <a:extLst>
                    <a:ext uri="{9D8B030D-6E8A-4147-A177-3AD203B41FA5}">
                      <a16:colId xmlns:a16="http://schemas.microsoft.com/office/drawing/2014/main" val="1198175150"/>
                    </a:ext>
                  </a:extLst>
                </a:gridCol>
                <a:gridCol w="1194970">
                  <a:extLst>
                    <a:ext uri="{9D8B030D-6E8A-4147-A177-3AD203B41FA5}">
                      <a16:colId xmlns:a16="http://schemas.microsoft.com/office/drawing/2014/main" val="3353212571"/>
                    </a:ext>
                  </a:extLst>
                </a:gridCol>
              </a:tblGrid>
              <a:tr h="1548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Category Create and Update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category of product and change category according to need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category should be inserted in database and  update changes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extLst>
                  <a:ext uri="{0D108BD9-81ED-4DB2-BD59-A6C34878D82A}">
                    <a16:rowId xmlns:a16="http://schemas.microsoft.com/office/drawing/2014/main" val="2977635318"/>
                  </a:ext>
                </a:extLst>
              </a:tr>
              <a:tr h="21950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Subcategory Create and Update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category and name  subcategory of product and change subcategory according to need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subcategory should be inserted in database and  update changes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extLst>
                  <a:ext uri="{0D108BD9-81ED-4DB2-BD59-A6C34878D82A}">
                    <a16:rowId xmlns:a16="http://schemas.microsoft.com/office/drawing/2014/main" val="2252223217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User Lists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manage users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user lists should be viewed to admin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extLst>
                  <a:ext uri="{0D108BD9-81ED-4DB2-BD59-A6C34878D82A}">
                    <a16:rowId xmlns:a16="http://schemas.microsoft.com/office/drawing/2014/main" val="3680404907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Order Lists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order management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order lists should be viewed to admin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462" marR="61462" marT="0" marB="0"/>
                </a:tc>
                <a:extLst>
                  <a:ext uri="{0D108BD9-81ED-4DB2-BD59-A6C34878D82A}">
                    <a16:rowId xmlns:a16="http://schemas.microsoft.com/office/drawing/2014/main" val="34392363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909842-881E-C556-7F5E-C6719436D82D}"/>
              </a:ext>
            </a:extLst>
          </p:cNvPr>
          <p:cNvSpPr txBox="1"/>
          <p:nvPr/>
        </p:nvSpPr>
        <p:spPr>
          <a:xfrm>
            <a:off x="3854825" y="985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System Testing for Admin Module</a:t>
            </a:r>
          </a:p>
        </p:txBody>
      </p:sp>
    </p:spTree>
    <p:extLst>
      <p:ext uri="{BB962C8B-B14F-4D97-AF65-F5344CB8AC3E}">
        <p14:creationId xmlns:p14="http://schemas.microsoft.com/office/powerpoint/2010/main" val="167129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9112625" cy="881631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AND 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1256" y="6385581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205309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909842-881E-C556-7F5E-C6719436D82D}"/>
              </a:ext>
            </a:extLst>
          </p:cNvPr>
          <p:cNvSpPr txBox="1"/>
          <p:nvPr/>
        </p:nvSpPr>
        <p:spPr>
          <a:xfrm>
            <a:off x="3854825" y="985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System Testing for User Module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A1542DC-8084-96E9-B907-3A13EA992C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0644845"/>
              </p:ext>
            </p:extLst>
          </p:nvPr>
        </p:nvGraphicFramePr>
        <p:xfrm>
          <a:off x="6172200" y="1440276"/>
          <a:ext cx="5797825" cy="4858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75">
                  <a:extLst>
                    <a:ext uri="{9D8B030D-6E8A-4147-A177-3AD203B41FA5}">
                      <a16:colId xmlns:a16="http://schemas.microsoft.com/office/drawing/2014/main" val="2562475818"/>
                    </a:ext>
                  </a:extLst>
                </a:gridCol>
                <a:gridCol w="1706055">
                  <a:extLst>
                    <a:ext uri="{9D8B030D-6E8A-4147-A177-3AD203B41FA5}">
                      <a16:colId xmlns:a16="http://schemas.microsoft.com/office/drawing/2014/main" val="4026714116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3464864953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1520655275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3810270995"/>
                    </a:ext>
                  </a:extLst>
                </a:gridCol>
              </a:tblGrid>
              <a:tr h="90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 Order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 the order by giving order id and email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to track-order page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2909973752"/>
                  </a:ext>
                </a:extLst>
              </a:tr>
              <a:tr h="1838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to cart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products to cart for purchasing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login to system then goes for checkout else redirect to login page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1238984115"/>
                  </a:ext>
                </a:extLst>
              </a:tr>
              <a:tr h="1214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Checkout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 bill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to payment method for purchasing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408346154"/>
                  </a:ext>
                </a:extLst>
              </a:tr>
              <a:tr h="902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Your Order History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all the order history of user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the order history should be displayed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66169544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34BEB2DA-306A-4DFC-4BBD-A8D46552BB2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1127027"/>
              </p:ext>
            </p:extLst>
          </p:nvPr>
        </p:nvGraphicFramePr>
        <p:xfrm>
          <a:off x="221974" y="1440275"/>
          <a:ext cx="5797826" cy="4945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475">
                  <a:extLst>
                    <a:ext uri="{9D8B030D-6E8A-4147-A177-3AD203B41FA5}">
                      <a16:colId xmlns:a16="http://schemas.microsoft.com/office/drawing/2014/main" val="2997327284"/>
                    </a:ext>
                  </a:extLst>
                </a:gridCol>
                <a:gridCol w="1746656">
                  <a:extLst>
                    <a:ext uri="{9D8B030D-6E8A-4147-A177-3AD203B41FA5}">
                      <a16:colId xmlns:a16="http://schemas.microsoft.com/office/drawing/2014/main" val="3148839805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1575884383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425644552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2696385625"/>
                    </a:ext>
                  </a:extLst>
                </a:gridCol>
              </a:tblGrid>
              <a:tr h="537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Outcome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9337"/>
                  </a:ext>
                </a:extLst>
              </a:tr>
              <a:tr h="1376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valid email and password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Successful !!!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to index page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3488250911"/>
                  </a:ext>
                </a:extLst>
              </a:tr>
              <a:tr h="138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Categories list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any category listed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lists should be displayed on the basis of category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2641481968"/>
                  </a:ext>
                </a:extLst>
              </a:tr>
              <a:tr h="8208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Wishlist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wish lists only if login to system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 wish list should be displayed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3866159017"/>
                  </a:ext>
                </a:extLst>
              </a:tr>
              <a:tr h="8208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Profile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the details of user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details of user should be displayed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2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successful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83" marR="63883" marT="0" marB="0"/>
                </a:tc>
                <a:extLst>
                  <a:ext uri="{0D108BD9-81ED-4DB2-BD59-A6C34878D82A}">
                    <a16:rowId xmlns:a16="http://schemas.microsoft.com/office/drawing/2014/main" val="260786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67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5404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AEB2-2CBA-E75D-B381-4392F1EB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Goals Achieved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Modernization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Modernized traditional shopping through an online platform.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Variety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Showcases a wide range of fashionable clothing items and accessories for various genders.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Convenience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Addresses challenges of traditional shopping with search functionalities.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Personalization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Implements a collaborative filtering for recommendation based on customer history for product suggestions.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10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82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AEB2-2CBA-E75D-B381-4392F1EB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50"/>
            <a:ext cx="10515600" cy="4754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Goals Achieved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Trust and Satisfaction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Focuses on customer satisfaction and trust through reliable payment integration and delivery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Accessibility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Enables customers to shop from anywhere using devices, eliminating the need to visit physical stores.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Quality Assurance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Emphasizes on providing quality products and services to gain customer trust.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Organized Management : </a:t>
            </a:r>
            <a:r>
              <a:rPr lang="en-US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Well-organized management of a large product inventory.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9F06-9E47-47C2-8E44-EF9D440F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88"/>
            <a:ext cx="926054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8D1C-B30C-4C90-A282-05D4D87D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Traditional way is less efficient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Customers need to visit physically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Limited customer reach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Difficult to manage products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Costly i.e. rent, staffing etc.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Consumers changing preferences</a:t>
            </a:r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39A0C614-C004-4FD0-BC8B-9F2E3ACA8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3B3BA-654A-46B0-AAB2-645B24CE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1900"/>
            <a:ext cx="2743200" cy="36512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989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C8-D88D-BE77-C158-E767933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652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AEB2-2CBA-E75D-B381-4392F1EB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743"/>
            <a:ext cx="10515600" cy="398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 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More Features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 App Development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with Social Media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 Product Range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Security Measures</a:t>
            </a:r>
            <a:endParaRPr lang="en-US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DCCC9-F4CB-4250-66BE-39D079C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2800" dirty="0"/>
          </a:p>
        </p:txBody>
      </p:sp>
      <p:pic>
        <p:nvPicPr>
          <p:cNvPr id="7" name="Picture 2" descr="Jana Bhawana Campus Vacancy">
            <a:extLst>
              <a:ext uri="{FF2B5EF4-FFF2-40B4-BE49-F238E27FC236}">
                <a16:creationId xmlns:a16="http://schemas.microsoft.com/office/drawing/2014/main" id="{0F60E0EA-5561-FBA1-01F0-42FB19A91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0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C892-DCCD-7CB7-7FE1-6F7882CE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68" y="320233"/>
            <a:ext cx="9744635" cy="67865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 SCHEDULE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E88B-7C2C-2FAE-1B14-2D4A67C1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 sz="2800" dirty="0"/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84AFEA67-B9FE-5FA0-9B7B-1484DE386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4ED065-A154-5D54-AD04-3AD0DF73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914400"/>
            <a:ext cx="10802471" cy="54849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BF171-9D3F-DA6F-0531-BD1256F2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98" y="5903259"/>
            <a:ext cx="3358889" cy="886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2C7921-93A4-503B-AB1E-C26405EB7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1" y="1809751"/>
            <a:ext cx="11835555" cy="38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0FE5-9B3D-48DE-BBC7-1D36BBAE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3" y="79469"/>
            <a:ext cx="9744635" cy="88963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93A4-C9B1-47DA-86A0-494ECCB6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116106"/>
            <a:ext cx="10004612" cy="5662425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 Singh, Saud Ramesh, Chaudhary Indra. DATABASE MANAGEMENT SYSTEM. KEC Publication and Distribution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Pvt.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Ltd, 2076.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Singh, Saud Ramesh, Singh Saud Bhupendra, Chaudhary Indra. SYSTEM ANALYSIS AND DESIGN. KEC Publication and Distribution Pvt. Ltd, 2076.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Kim, H. J., &amp; Kim, Y. K. "Customer satisfaction and loyalty in the fast fashion business." Journal of Fashion Marketing and Management, vol. 21, no. 3, 2017, pp. 340-353.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Soni, S., &amp; Vashishtha, P. "Factors affecting customer satisfaction in the Indian apparel retail industry: An empirical study." Journal of Fashion Marketing and Management, vol. 24, no. 1, 2020, pp. 74-91.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Pazzani, M. J., &amp; Billsus, D. (2007). Content-Based Recommendation Systems. In The Adaptive Web (pp. 325-341). Springer.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Mohanty, A. R., Rath, S. K., &amp; Baliarsingh, A. K. "Feature Extraction Using Linear Search Algorithm for Image Classification." Journal of Multimedia, vol. 6, no. 4, 2011, pp. 423-430.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MetaPack. "The 2020 state of e-commerce delivery." 2020.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Sharma, S., Singh, M. S., &amp; Dwivedi, Y. K. "Analysis of Consumer Adoption of Artificial Intelligence in Service Encounters." Journal of Service Research, vol. 24, no. 1, 2021, pp. 23-40.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/>
              </a:rPr>
              <a:t>https://sampletestcases.com/incremental-model/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22BAB330-0964-4CF4-9AC5-05BF6221B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350837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133F0-7B41-4C24-9F9C-59227EB9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8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74B8-2372-43A2-9D6C-63A65A52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96" y="2739541"/>
            <a:ext cx="7020339" cy="166018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111BCFF-DEE1-4ACD-A169-C0B64F9E6CEB}"/>
              </a:ext>
            </a:extLst>
          </p:cNvPr>
          <p:cNvSpPr/>
          <p:nvPr/>
        </p:nvSpPr>
        <p:spPr>
          <a:xfrm>
            <a:off x="6546574" y="3042234"/>
            <a:ext cx="861392" cy="795131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54F295B-DEC4-4A10-A3C8-5310C6281B63}"/>
              </a:ext>
            </a:extLst>
          </p:cNvPr>
          <p:cNvSpPr/>
          <p:nvPr/>
        </p:nvSpPr>
        <p:spPr>
          <a:xfrm>
            <a:off x="7618343" y="3042234"/>
            <a:ext cx="861392" cy="795131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AED8B3E6-A613-4A72-A32A-17FE31DC2A85}"/>
              </a:ext>
            </a:extLst>
          </p:cNvPr>
          <p:cNvSpPr/>
          <p:nvPr/>
        </p:nvSpPr>
        <p:spPr>
          <a:xfrm>
            <a:off x="8639589" y="3042234"/>
            <a:ext cx="861392" cy="795131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Jana Bhawana Campus Vacancy">
            <a:extLst>
              <a:ext uri="{FF2B5EF4-FFF2-40B4-BE49-F238E27FC236}">
                <a16:creationId xmlns:a16="http://schemas.microsoft.com/office/drawing/2014/main" id="{6B6BA649-44CC-4D2A-8591-65720C295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4261" y="406744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96FB-5409-4551-8B9F-1A37152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514" y="6268693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6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1A78-E6BE-445C-B3E8-2BF9405F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541"/>
            <a:ext cx="971774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C5A1-4C07-41B3-9B32-458EC660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offer diverse range of fashion products</a:t>
            </a:r>
            <a:endParaRPr lang="en-GB" sz="3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offer linear search and recommendation </a:t>
            </a:r>
            <a:r>
              <a:rPr lang="en-GB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</a:t>
            </a: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 based</a:t>
            </a:r>
          </a:p>
          <a:p>
            <a:pPr>
              <a:lnSpc>
                <a:spcPct val="115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GB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offer online payment method</a:t>
            </a:r>
          </a:p>
          <a:p>
            <a:pPr>
              <a:lnSpc>
                <a:spcPct val="115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provide better customer services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lang="en-US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FD8401D1-85F3-4C89-978E-C048DAF6A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230188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49F2B-DFA1-4DB1-8895-FDE580FD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1900"/>
            <a:ext cx="2743200" cy="370026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726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02DF-5B49-4F94-A0AA-18D3D9E5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17"/>
            <a:ext cx="975808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7820-ACB4-4A52-AD40-08F7E378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50"/>
            <a:ext cx="10515600" cy="4575313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Global Access : Access to diverse fashion products globally.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Global Showcase : Platform for designers, manufacturers, and retailers to sell products.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Advanced Technology : Enhances shopping with advanced technology for easy discovery and recommendations.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Quality Focus : Focus on quality, trust, and customers’ satisfaction.</a:t>
            </a:r>
            <a:endParaRPr lang="en-US" sz="3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5AC6E4CC-A372-484F-9BFD-FF29D6EF4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853531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CB6A-B3C7-4387-BE81-EDBB3B3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514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5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13EF-140B-4D7C-90B8-A4BDC355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029"/>
            <a:ext cx="935467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663B-A5E2-45B4-9250-5EFF009E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Global shipping constraints</a:t>
            </a:r>
            <a:endParaRPr lang="en-US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Inconvenient in returns and refunds</a:t>
            </a:r>
            <a:endParaRPr lang="en-US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May</a:t>
            </a:r>
            <a:r>
              <a:rPr lang="en-GB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</a:t>
            </a: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 compatible with all types of digital devices</a:t>
            </a:r>
            <a:endParaRPr lang="en-US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5C7FA0CE-23ED-4DB4-9E32-8AC0A5867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840279" y="365125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3840-A019-4D44-AACE-97B31143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010" y="6311900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8A33-A7DB-460E-A10E-08A3AF3F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926054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C385-7E55-4CC4-90EF-50AFA075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726"/>
            <a:ext cx="10515600" cy="4713149"/>
          </a:xfrm>
        </p:spPr>
        <p:txBody>
          <a:bodyPr>
            <a:normAutofit lnSpcReduction="10000"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ECONOMIC FEASIBILITY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other expenses are required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technologies are freely available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OPERATIONAL FEASIBILITY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need of extra effort for user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make user familiar to this system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user friendly; easily access to data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TECHNICAL FEASIBILITY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limited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demand on available technologies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minimal or null changes are required</a:t>
            </a:r>
          </a:p>
        </p:txBody>
      </p:sp>
      <p:pic>
        <p:nvPicPr>
          <p:cNvPr id="4" name="Picture 2" descr="Jana Bhawana Campus Vacancy">
            <a:extLst>
              <a:ext uri="{FF2B5EF4-FFF2-40B4-BE49-F238E27FC236}">
                <a16:creationId xmlns:a16="http://schemas.microsoft.com/office/drawing/2014/main" id="{604636B7-A36A-45A2-A120-CD22D575C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454163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1BA57-99F8-4845-A944-0E6EA35A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3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9EC2-336A-4D63-B487-D1EA6BD1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72"/>
            <a:ext cx="9368118" cy="80604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8D3D-ECFA-49AD-A940-B4527FAC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799"/>
            <a:ext cx="4352365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Laptop/Computer having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 intel P4 or latest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Around 512 MB RAM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Upto Hard disk of 250 MB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33D-DF93-4694-BB9A-7B10E0F5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2235" y="1828799"/>
            <a:ext cx="5571565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Operating System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Toolkit: Visual Studio Code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Coding Language: PHP, HTML, CSS, JavaScript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5AF87F20-C376-4804-B5E4-5BF4985E4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289983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F62D-13A2-4C29-ABE1-40A216F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0312"/>
            <a:ext cx="2743200" cy="365125"/>
          </a:xfrm>
        </p:spPr>
        <p:txBody>
          <a:bodyPr/>
          <a:lstStyle/>
          <a:p>
            <a:fld id="{16337B32-F6E7-44A9-B2E8-2D3BE2303CA6}" type="slidenum">
              <a:rPr lang="en-US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7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C1EC-6CFC-A957-6D34-99C4BB08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26" y="143619"/>
            <a:ext cx="9677400" cy="8760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E091-9412-03E6-9F70-B97C7310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6" y="1801906"/>
            <a:ext cx="10123492" cy="43723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Study conducted by Kim and Kim (2017) [3]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 essential to focus on customer satisfaction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tudy by Soni and Vashishtha (2020)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  <a:p>
            <a:pPr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is a factor in customer satisfaction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tudy by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Pazzani and Billsus (2007)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[5]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Content-based filtering recommends items by analyzing their features      and matching them with user preferences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3F6A3-38CB-9D57-90B4-4EE2C955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826" y="6311900"/>
            <a:ext cx="2743200" cy="36512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Jana Bhawana Campus Vacancy">
            <a:extLst>
              <a:ext uri="{FF2B5EF4-FFF2-40B4-BE49-F238E27FC236}">
                <a16:creationId xmlns:a16="http://schemas.microsoft.com/office/drawing/2014/main" id="{1D23F4B6-6E2A-8ACD-EA66-CFC240EC6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r="32100" b="20683"/>
          <a:stretch/>
        </p:blipFill>
        <p:spPr bwMode="auto">
          <a:xfrm>
            <a:off x="10737573" y="289983"/>
            <a:ext cx="1232453" cy="12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1673</Words>
  <Application>Microsoft Office PowerPoint</Application>
  <PresentationFormat>Widescreen</PresentationFormat>
  <Paragraphs>331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Office Theme</vt:lpstr>
      <vt:lpstr>A PROJECT-II FINAL DEFENSE  ON THE FASHION GALLERY</vt:lpstr>
      <vt:lpstr>INTRODUCTION</vt:lpstr>
      <vt:lpstr>PROBLEM STATEMENT</vt:lpstr>
      <vt:lpstr>OBJECTIVES</vt:lpstr>
      <vt:lpstr>SCOPE</vt:lpstr>
      <vt:lpstr>LIMITATION</vt:lpstr>
      <vt:lpstr>FEASIBILITY STUDY</vt:lpstr>
      <vt:lpstr>SYSTEM REQUIREMENT</vt:lpstr>
      <vt:lpstr>LITERATURE REVIEW</vt:lpstr>
      <vt:lpstr>LITERATURE REVIEW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IMPLEMENTATION AND TESTING</vt:lpstr>
      <vt:lpstr>IMPLEMENTATION AND TESTING</vt:lpstr>
      <vt:lpstr>IMPLEMENTATION AND TESTING</vt:lpstr>
      <vt:lpstr>IMPLEMENTATION AND TESTING</vt:lpstr>
      <vt:lpstr>CONCLUSION AND FUTURE RECOMMENDATION</vt:lpstr>
      <vt:lpstr>CONCLUSION AND FUTURE RECOMMENDATION</vt:lpstr>
      <vt:lpstr>CONCLUSION AND FUTURE RECOMMENDATION</vt:lpstr>
      <vt:lpstr>WORK SCHEDULE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Silwal</dc:creator>
  <cp:lastModifiedBy>Asha Silwal</cp:lastModifiedBy>
  <cp:revision>110</cp:revision>
  <dcterms:created xsi:type="dcterms:W3CDTF">2022-02-13T15:17:00Z</dcterms:created>
  <dcterms:modified xsi:type="dcterms:W3CDTF">2023-12-13T14:50:12Z</dcterms:modified>
</cp:coreProperties>
</file>